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theme/themeOverride3.xml" ContentType="application/vnd.openxmlformats-officedocument.themeOverr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theme/themeOverride1.xml" ContentType="application/vnd.openxmlformats-officedocument.themeOverr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slides/slide4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Default Extension="jpeg" ContentType="image/jpeg"/>
  <Override PartName="/ppt/slideLayouts/slideLayout3.xml" ContentType="application/vnd.openxmlformats-officedocument.presentationml.slideLayout+xml"/>
  <Override PartName="/ppt/theme/themeOverride4.xml" ContentType="application/vnd.openxmlformats-officedocument.themeOverr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theme/themeOverride2.xml" ContentType="application/vnd.openxmlformats-officedocument.themeOverride+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42"/>
  </p:notesMasterIdLst>
  <p:sldIdLst>
    <p:sldId id="292" r:id="rId2"/>
    <p:sldId id="256" r:id="rId3"/>
    <p:sldId id="265" r:id="rId4"/>
    <p:sldId id="257" r:id="rId5"/>
    <p:sldId id="258" r:id="rId6"/>
    <p:sldId id="271" r:id="rId7"/>
    <p:sldId id="272" r:id="rId8"/>
    <p:sldId id="259" r:id="rId9"/>
    <p:sldId id="300" r:id="rId10"/>
    <p:sldId id="289" r:id="rId11"/>
    <p:sldId id="301" r:id="rId12"/>
    <p:sldId id="302" r:id="rId13"/>
    <p:sldId id="266" r:id="rId14"/>
    <p:sldId id="268" r:id="rId15"/>
    <p:sldId id="269" r:id="rId16"/>
    <p:sldId id="270" r:id="rId17"/>
    <p:sldId id="262" r:id="rId18"/>
    <p:sldId id="276" r:id="rId19"/>
    <p:sldId id="279" r:id="rId20"/>
    <p:sldId id="280" r:id="rId21"/>
    <p:sldId id="281" r:id="rId22"/>
    <p:sldId id="288" r:id="rId23"/>
    <p:sldId id="282" r:id="rId24"/>
    <p:sldId id="303" r:id="rId25"/>
    <p:sldId id="304" r:id="rId26"/>
    <p:sldId id="305" r:id="rId27"/>
    <p:sldId id="306" r:id="rId28"/>
    <p:sldId id="308" r:id="rId29"/>
    <p:sldId id="309" r:id="rId30"/>
    <p:sldId id="310" r:id="rId31"/>
    <p:sldId id="311" r:id="rId32"/>
    <p:sldId id="312" r:id="rId33"/>
    <p:sldId id="313" r:id="rId34"/>
    <p:sldId id="314" r:id="rId35"/>
    <p:sldId id="315" r:id="rId36"/>
    <p:sldId id="316" r:id="rId37"/>
    <p:sldId id="317" r:id="rId38"/>
    <p:sldId id="318" r:id="rId39"/>
    <p:sldId id="319" r:id="rId40"/>
    <p:sldId id="320" r:id="rId41"/>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Lucida Sans Unicode" pitchFamily="34" charset="0"/>
        <a:ea typeface="+mn-ea"/>
        <a:cs typeface="Arial" pitchFamily="34" charset="0"/>
      </a:defRPr>
    </a:lvl1pPr>
    <a:lvl2pPr marL="457200" algn="l" rtl="0" fontAlgn="base">
      <a:spcBef>
        <a:spcPct val="0"/>
      </a:spcBef>
      <a:spcAft>
        <a:spcPct val="0"/>
      </a:spcAft>
      <a:defRPr kern="1200">
        <a:solidFill>
          <a:schemeClr val="tx1"/>
        </a:solidFill>
        <a:latin typeface="Lucida Sans Unicode" pitchFamily="34" charset="0"/>
        <a:ea typeface="+mn-ea"/>
        <a:cs typeface="Arial" pitchFamily="34" charset="0"/>
      </a:defRPr>
    </a:lvl2pPr>
    <a:lvl3pPr marL="914400" algn="l" rtl="0" fontAlgn="base">
      <a:spcBef>
        <a:spcPct val="0"/>
      </a:spcBef>
      <a:spcAft>
        <a:spcPct val="0"/>
      </a:spcAft>
      <a:defRPr kern="1200">
        <a:solidFill>
          <a:schemeClr val="tx1"/>
        </a:solidFill>
        <a:latin typeface="Lucida Sans Unicode" pitchFamily="34" charset="0"/>
        <a:ea typeface="+mn-ea"/>
        <a:cs typeface="Arial" pitchFamily="34" charset="0"/>
      </a:defRPr>
    </a:lvl3pPr>
    <a:lvl4pPr marL="1371600" algn="l" rtl="0" fontAlgn="base">
      <a:spcBef>
        <a:spcPct val="0"/>
      </a:spcBef>
      <a:spcAft>
        <a:spcPct val="0"/>
      </a:spcAft>
      <a:defRPr kern="1200">
        <a:solidFill>
          <a:schemeClr val="tx1"/>
        </a:solidFill>
        <a:latin typeface="Lucida Sans Unicode" pitchFamily="34" charset="0"/>
        <a:ea typeface="+mn-ea"/>
        <a:cs typeface="Arial" pitchFamily="34" charset="0"/>
      </a:defRPr>
    </a:lvl4pPr>
    <a:lvl5pPr marL="1828800" algn="l" rtl="0" fontAlgn="base">
      <a:spcBef>
        <a:spcPct val="0"/>
      </a:spcBef>
      <a:spcAft>
        <a:spcPct val="0"/>
      </a:spcAft>
      <a:defRPr kern="1200">
        <a:solidFill>
          <a:schemeClr val="tx1"/>
        </a:solidFill>
        <a:latin typeface="Lucida Sans Unicode" pitchFamily="34" charset="0"/>
        <a:ea typeface="+mn-ea"/>
        <a:cs typeface="Arial" pitchFamily="34" charset="0"/>
      </a:defRPr>
    </a:lvl5pPr>
    <a:lvl6pPr marL="2286000" algn="r" defTabSz="914400" rtl="1" eaLnBrk="1" latinLnBrk="0" hangingPunct="1">
      <a:defRPr kern="1200">
        <a:solidFill>
          <a:schemeClr val="tx1"/>
        </a:solidFill>
        <a:latin typeface="Lucida Sans Unicode" pitchFamily="34" charset="0"/>
        <a:ea typeface="+mn-ea"/>
        <a:cs typeface="Arial" pitchFamily="34" charset="0"/>
      </a:defRPr>
    </a:lvl6pPr>
    <a:lvl7pPr marL="2743200" algn="r" defTabSz="914400" rtl="1" eaLnBrk="1" latinLnBrk="0" hangingPunct="1">
      <a:defRPr kern="1200">
        <a:solidFill>
          <a:schemeClr val="tx1"/>
        </a:solidFill>
        <a:latin typeface="Lucida Sans Unicode" pitchFamily="34" charset="0"/>
        <a:ea typeface="+mn-ea"/>
        <a:cs typeface="Arial" pitchFamily="34" charset="0"/>
      </a:defRPr>
    </a:lvl7pPr>
    <a:lvl8pPr marL="3200400" algn="r" defTabSz="914400" rtl="1" eaLnBrk="1" latinLnBrk="0" hangingPunct="1">
      <a:defRPr kern="1200">
        <a:solidFill>
          <a:schemeClr val="tx1"/>
        </a:solidFill>
        <a:latin typeface="Lucida Sans Unicode" pitchFamily="34" charset="0"/>
        <a:ea typeface="+mn-ea"/>
        <a:cs typeface="Arial" pitchFamily="34" charset="0"/>
      </a:defRPr>
    </a:lvl8pPr>
    <a:lvl9pPr marL="3657600" algn="r" defTabSz="914400" rtl="1" eaLnBrk="1" latinLnBrk="0" hangingPunct="1">
      <a:defRPr kern="1200">
        <a:solidFill>
          <a:schemeClr val="tx1"/>
        </a:solidFill>
        <a:latin typeface="Lucida Sans Unicode" pitchFamily="34" charset="0"/>
        <a:ea typeface="+mn-ea"/>
        <a:cs typeface="Arial" pitchFamily="34"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7" d="100"/>
          <a:sy n="67" d="100"/>
        </p:scale>
        <p:origin x="-1476" y="-102"/>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cs typeface="+mn-cs"/>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cs typeface="+mn-cs"/>
              </a:defRPr>
            </a:lvl1pPr>
          </a:lstStyle>
          <a:p>
            <a:pPr>
              <a:defRPr/>
            </a:pPr>
            <a:fld id="{396EC32E-3283-4716-9DF4-DE929E21124D}" type="datetimeFigureOut">
              <a:rPr lang="en-US"/>
              <a:pPr>
                <a:defRPr/>
              </a:pPr>
              <a:t>7/3/2017</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cs typeface="+mn-cs"/>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a:latin typeface="+mn-lt"/>
                <a:cs typeface="+mn-cs"/>
              </a:defRPr>
            </a:lvl1pPr>
          </a:lstStyle>
          <a:p>
            <a:pPr>
              <a:defRPr/>
            </a:pPr>
            <a:fld id="{0FE6D3AD-B3FF-4F6B-95D8-2E6EC07C72A1}" type="slidenum">
              <a:rPr lang="en-US"/>
              <a:pPr>
                <a:defRPr/>
              </a:pPr>
              <a:t>‹#›</a:t>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1.xml"/></Relationships>
</file>

<file path=ppt/slideLayouts/_rels/slideLayout4.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3.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Master" Target="../slideMasters/slideMaster1.xml"/><Relationship Id="rId1" Type="http://schemas.openxmlformats.org/officeDocument/2006/relationships/themeOverride" Target="../theme/themeOverride4.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Right Triangle 3"/>
          <p:cNvSpPr/>
          <p:nvPr/>
        </p:nvSpPr>
        <p:spPr>
          <a:xfrm>
            <a:off x="0" y="4664075"/>
            <a:ext cx="9150350"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auto">
              <a:spcBef>
                <a:spcPts val="0"/>
              </a:spcBef>
              <a:spcAft>
                <a:spcPts val="0"/>
              </a:spcAft>
              <a:defRPr/>
            </a:pPr>
            <a:endParaRPr lang="en-US"/>
          </a:p>
        </p:txBody>
      </p:sp>
      <p:grpSp>
        <p:nvGrpSpPr>
          <p:cNvPr id="5" name="Group 15"/>
          <p:cNvGrpSpPr>
            <a:grpSpLocks/>
          </p:cNvGrpSpPr>
          <p:nvPr/>
        </p:nvGrpSpPr>
        <p:grpSpPr bwMode="auto">
          <a:xfrm>
            <a:off x="-3175" y="4953000"/>
            <a:ext cx="9147175" cy="1911350"/>
            <a:chOff x="-3765" y="4832896"/>
            <a:chExt cx="9147765" cy="2032192"/>
          </a:xfrm>
        </p:grpSpPr>
        <p:sp>
          <p:nvSpPr>
            <p:cNvPr id="6" name="Freeform 5"/>
            <p:cNvSpPr>
              <a:spLocks/>
            </p:cNvSpPr>
            <p:nvPr/>
          </p:nvSpPr>
          <p:spPr bwMode="auto">
            <a:xfrm>
              <a:off x="1687032" y="4832896"/>
              <a:ext cx="7456968" cy="51817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a:lstStyle>
              <a:extLst/>
            </a:lstStyle>
            <a:p>
              <a:pPr fontAlgn="auto">
                <a:spcBef>
                  <a:spcPts val="0"/>
                </a:spcBef>
                <a:spcAft>
                  <a:spcPts val="0"/>
                </a:spcAft>
                <a:defRPr/>
              </a:pPr>
              <a:endParaRPr lang="en-US">
                <a:latin typeface="+mn-lt"/>
                <a:cs typeface="+mn-cs"/>
              </a:endParaRPr>
            </a:p>
          </p:txBody>
        </p:sp>
        <p:sp>
          <p:nvSpPr>
            <p:cNvPr id="7" name="Freeform 18"/>
            <p:cNvSpPr>
              <a:spLocks/>
            </p:cNvSpPr>
            <p:nvPr/>
          </p:nvSpPr>
          <p:spPr bwMode="auto">
            <a:xfrm>
              <a:off x="35926" y="5135025"/>
              <a:ext cx="9108074" cy="838869"/>
            </a:xfrm>
            <a:custGeom>
              <a:avLst/>
              <a:gdLst>
                <a:gd name="T0" fmla="*/ 0 w 5760"/>
                <a:gd name="T1" fmla="*/ 0 h 528"/>
                <a:gd name="T2" fmla="*/ 9108557 w 5760"/>
                <a:gd name="T3" fmla="*/ 0 h 528"/>
                <a:gd name="T4" fmla="*/ 9108557 w 5760"/>
                <a:gd name="T5" fmla="*/ 838200 h 528"/>
                <a:gd name="T6" fmla="*/ 75905 w 5760"/>
                <a:gd name="T7" fmla="*/ 0 h 528"/>
                <a:gd name="T8" fmla="*/ 0 60000 65536"/>
                <a:gd name="T9" fmla="*/ 0 60000 65536"/>
                <a:gd name="T10" fmla="*/ 0 60000 65536"/>
                <a:gd name="T11" fmla="*/ 0 60000 65536"/>
                <a:gd name="T12" fmla="*/ 0 w 5760"/>
                <a:gd name="T13" fmla="*/ 0 h 528"/>
                <a:gd name="T14" fmla="*/ 5760 w 5760"/>
                <a:gd name="T15" fmla="*/ 528 h 528"/>
              </a:gdLst>
              <a:ahLst/>
              <a:cxnLst>
                <a:cxn ang="T8">
                  <a:pos x="T0" y="T1"/>
                </a:cxn>
                <a:cxn ang="T9">
                  <a:pos x="T2" y="T3"/>
                </a:cxn>
                <a:cxn ang="T10">
                  <a:pos x="T4" y="T5"/>
                </a:cxn>
                <a:cxn ang="T11">
                  <a:pos x="T6" y="T7"/>
                </a:cxn>
              </a:cxnLst>
              <a:rect l="T12" t="T13" r="T14" b="T15"/>
              <a:pathLst>
                <a:path w="5760" h="528">
                  <a:moveTo>
                    <a:pt x="0" y="0"/>
                  </a:moveTo>
                  <a:lnTo>
                    <a:pt x="5760" y="0"/>
                  </a:lnTo>
                  <a:lnTo>
                    <a:pt x="5760" y="528"/>
                  </a:lnTo>
                  <a:lnTo>
                    <a:pt x="48" y="0"/>
                  </a:lnTo>
                </a:path>
              </a:pathLst>
            </a:custGeom>
            <a:solidFill>
              <a:srgbClr val="000000"/>
            </a:solidFill>
            <a:ln w="9525" cap="flat" cmpd="sng" algn="ctr">
              <a:noFill/>
              <a:prstDash val="solid"/>
              <a:round/>
              <a:headEnd type="none" w="med" len="med"/>
              <a:tailEnd type="none" w="med" len="med"/>
            </a:ln>
          </p:spPr>
          <p:txBody>
            <a:bodyPr/>
            <a:lstStyle/>
            <a:p>
              <a:pPr>
                <a:defRPr/>
              </a:pPr>
              <a:endParaRPr lang="en-US">
                <a:cs typeface="Arial" charset="0"/>
              </a:endParaRPr>
            </a:p>
          </p:txBody>
        </p:sp>
        <p:sp>
          <p:nvSpPr>
            <p:cNvPr id="8" name="Freeform 7"/>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auto">
                <a:spcBef>
                  <a:spcPts val="0"/>
                </a:spcBef>
                <a:spcAft>
                  <a:spcPts val="0"/>
                </a:spcAft>
                <a:defRPr/>
              </a:pPr>
              <a:endParaRPr lang="en-US"/>
            </a:p>
          </p:txBody>
        </p:sp>
        <p:cxnSp>
          <p:nvCxnSpPr>
            <p:cNvPr id="10" name="Straight Connector 9"/>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9" name="Title 8"/>
          <p:cNvSpPr>
            <a:spLocks noGrp="1"/>
          </p:cNvSpPr>
          <p:nvPr>
            <p:ph type="ctrTitle"/>
          </p:nvPr>
        </p:nvSpPr>
        <p:spPr>
          <a:xfrm>
            <a:off x="685800" y="1752601"/>
            <a:ext cx="7772400" cy="1829761"/>
          </a:xfrm>
        </p:spPr>
        <p:txBody>
          <a:bodyPr anchor="b"/>
          <a:lstStyle>
            <a:lvl1pPr algn="r">
              <a:defRPr sz="4800" b="1">
                <a:solidFill>
                  <a:schemeClr val="tx2"/>
                </a:solidFill>
                <a:effectLst>
                  <a:outerShdw blurRad="31750" dist="25400" dir="5400000" algn="tl" rotWithShape="0">
                    <a:srgbClr val="000000">
                      <a:alpha val="25000"/>
                    </a:srgbClr>
                  </a:outerShdw>
                </a:effectLst>
              </a:defRPr>
            </a:lvl1pPr>
            <a:extLst/>
          </a:lstStyle>
          <a:p>
            <a:r>
              <a:rPr lang="en-US" smtClean="0"/>
              <a:t>Click to edit Master title style</a:t>
            </a:r>
            <a:endParaRPr lang="en-US"/>
          </a:p>
        </p:txBody>
      </p:sp>
      <p:sp>
        <p:nvSpPr>
          <p:cNvPr id="17" name="Subtitle 16"/>
          <p:cNvSpPr>
            <a:spLocks noGrp="1"/>
          </p:cNvSpPr>
          <p:nvPr>
            <p:ph type="subTitle" idx="1"/>
          </p:nvPr>
        </p:nvSpPr>
        <p:spPr>
          <a:xfrm>
            <a:off x="685800" y="3611607"/>
            <a:ext cx="7772400" cy="1199704"/>
          </a:xfrm>
        </p:spPr>
        <p:txBody>
          <a:bodyPr lIns="45720" rIns="45720"/>
          <a:lstStyle>
            <a:lvl1pPr marL="0" marR="64008"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lang="en-US" smtClean="0"/>
              <a:t>Click to edit Master subtitle style</a:t>
            </a:r>
            <a:endParaRPr lang="en-US"/>
          </a:p>
        </p:txBody>
      </p:sp>
      <p:sp>
        <p:nvSpPr>
          <p:cNvPr id="11" name="Date Placeholder 29"/>
          <p:cNvSpPr>
            <a:spLocks noGrp="1"/>
          </p:cNvSpPr>
          <p:nvPr>
            <p:ph type="dt" sz="half" idx="10"/>
          </p:nvPr>
        </p:nvSpPr>
        <p:spPr/>
        <p:txBody>
          <a:bodyPr/>
          <a:lstStyle>
            <a:lvl1pPr>
              <a:defRPr>
                <a:solidFill>
                  <a:srgbClr val="FFFFFF"/>
                </a:solidFill>
              </a:defRPr>
            </a:lvl1pPr>
            <a:extLst/>
          </a:lstStyle>
          <a:p>
            <a:pPr>
              <a:defRPr/>
            </a:pPr>
            <a:fld id="{35E1A4CF-83A3-4AFF-B869-5C899727F250}" type="datetimeFigureOut">
              <a:rPr lang="en-US"/>
              <a:pPr>
                <a:defRPr/>
              </a:pPr>
              <a:t>7/3/2017</a:t>
            </a:fld>
            <a:endParaRPr lang="en-US"/>
          </a:p>
        </p:txBody>
      </p:sp>
      <p:sp>
        <p:nvSpPr>
          <p:cNvPr id="12" name="Footer Placeholder 18"/>
          <p:cNvSpPr>
            <a:spLocks noGrp="1"/>
          </p:cNvSpPr>
          <p:nvPr>
            <p:ph type="ftr" sz="quarter" idx="11"/>
          </p:nvPr>
        </p:nvSpPr>
        <p:spPr/>
        <p:txBody>
          <a:bodyPr/>
          <a:lstStyle>
            <a:lvl1pPr>
              <a:defRPr>
                <a:solidFill>
                  <a:schemeClr val="accent1">
                    <a:tint val="20000"/>
                  </a:schemeClr>
                </a:solidFill>
              </a:defRPr>
            </a:lvl1pPr>
            <a:extLst/>
          </a:lstStyle>
          <a:p>
            <a:pPr>
              <a:defRPr/>
            </a:pPr>
            <a:endParaRPr lang="en-US"/>
          </a:p>
        </p:txBody>
      </p:sp>
      <p:sp>
        <p:nvSpPr>
          <p:cNvPr id="13" name="Slide Number Placeholder 26"/>
          <p:cNvSpPr>
            <a:spLocks noGrp="1"/>
          </p:cNvSpPr>
          <p:nvPr>
            <p:ph type="sldNum" sz="quarter" idx="12"/>
          </p:nvPr>
        </p:nvSpPr>
        <p:spPr/>
        <p:txBody>
          <a:bodyPr/>
          <a:lstStyle>
            <a:lvl1pPr>
              <a:defRPr>
                <a:solidFill>
                  <a:srgbClr val="FFFFFF"/>
                </a:solidFill>
              </a:defRPr>
            </a:lvl1pPr>
            <a:extLst/>
          </a:lstStyle>
          <a:p>
            <a:pPr>
              <a:defRPr/>
            </a:pPr>
            <a:fld id="{E247DAAE-0698-4E66-9214-13A4E10FEC37}" type="slidenum">
              <a:rPr lang="en-US"/>
              <a:pPr>
                <a:defRPr/>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1481329"/>
            <a:ext cx="8229600" cy="4386071"/>
          </a:xfrm>
        </p:spPr>
        <p:txBody>
          <a:bodyPr vert="eaVert"/>
          <a:lstStyle>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9"/>
          <p:cNvSpPr>
            <a:spLocks noGrp="1"/>
          </p:cNvSpPr>
          <p:nvPr>
            <p:ph type="dt" sz="half" idx="10"/>
          </p:nvPr>
        </p:nvSpPr>
        <p:spPr/>
        <p:txBody>
          <a:bodyPr/>
          <a:lstStyle>
            <a:lvl1pPr>
              <a:defRPr/>
            </a:lvl1pPr>
          </a:lstStyle>
          <a:p>
            <a:pPr>
              <a:defRPr/>
            </a:pPr>
            <a:fld id="{C2549A32-5EF3-4CC4-B471-AA2823843C82}" type="datetimeFigureOut">
              <a:rPr lang="en-US"/>
              <a:pPr>
                <a:defRPr/>
              </a:pPr>
              <a:t>7/3/2017</a:t>
            </a:fld>
            <a:endParaRPr lang="en-US"/>
          </a:p>
        </p:txBody>
      </p:sp>
      <p:sp>
        <p:nvSpPr>
          <p:cNvPr id="5" name="Footer Placeholder 21"/>
          <p:cNvSpPr>
            <a:spLocks noGrp="1"/>
          </p:cNvSpPr>
          <p:nvPr>
            <p:ph type="ftr" sz="quarter" idx="11"/>
          </p:nvPr>
        </p:nvSpPr>
        <p:spPr/>
        <p:txBody>
          <a:bodyPr/>
          <a:lstStyle>
            <a:lvl1pPr>
              <a:defRPr/>
            </a:lvl1pPr>
          </a:lstStyle>
          <a:p>
            <a:pPr>
              <a:defRPr/>
            </a:pPr>
            <a:endParaRPr lang="en-US"/>
          </a:p>
        </p:txBody>
      </p:sp>
      <p:sp>
        <p:nvSpPr>
          <p:cNvPr id="6" name="Slide Number Placeholder 17"/>
          <p:cNvSpPr>
            <a:spLocks noGrp="1"/>
          </p:cNvSpPr>
          <p:nvPr>
            <p:ph type="sldNum" sz="quarter" idx="12"/>
          </p:nvPr>
        </p:nvSpPr>
        <p:spPr/>
        <p:txBody>
          <a:bodyPr/>
          <a:lstStyle>
            <a:lvl1pPr>
              <a:defRPr/>
            </a:lvl1pPr>
          </a:lstStyle>
          <a:p>
            <a:pPr>
              <a:defRPr/>
            </a:pPr>
            <a:fld id="{6AEBE3BA-3CDA-4124-8F75-717EBD606AF4}"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44013" y="274640"/>
            <a:ext cx="1777470" cy="5592761"/>
          </a:xfrm>
        </p:spPr>
        <p:txBody>
          <a:bodyPr vert="eaVert"/>
          <a:lstStyle>
            <a:extLs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41"/>
            <a:ext cx="6324600" cy="5592760"/>
          </a:xfrm>
        </p:spPr>
        <p:txBody>
          <a:bodyPr vert="eaVert"/>
          <a:lstStyle>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9"/>
          <p:cNvSpPr>
            <a:spLocks noGrp="1"/>
          </p:cNvSpPr>
          <p:nvPr>
            <p:ph type="dt" sz="half" idx="10"/>
          </p:nvPr>
        </p:nvSpPr>
        <p:spPr/>
        <p:txBody>
          <a:bodyPr/>
          <a:lstStyle>
            <a:lvl1pPr>
              <a:defRPr/>
            </a:lvl1pPr>
          </a:lstStyle>
          <a:p>
            <a:pPr>
              <a:defRPr/>
            </a:pPr>
            <a:fld id="{E5CEDB1F-DDA6-455A-B3AF-2621C74B59CA}" type="datetimeFigureOut">
              <a:rPr lang="en-US"/>
              <a:pPr>
                <a:defRPr/>
              </a:pPr>
              <a:t>7/3/2017</a:t>
            </a:fld>
            <a:endParaRPr lang="en-US"/>
          </a:p>
        </p:txBody>
      </p:sp>
      <p:sp>
        <p:nvSpPr>
          <p:cNvPr id="5" name="Footer Placeholder 21"/>
          <p:cNvSpPr>
            <a:spLocks noGrp="1"/>
          </p:cNvSpPr>
          <p:nvPr>
            <p:ph type="ftr" sz="quarter" idx="11"/>
          </p:nvPr>
        </p:nvSpPr>
        <p:spPr/>
        <p:txBody>
          <a:bodyPr/>
          <a:lstStyle>
            <a:lvl1pPr>
              <a:defRPr/>
            </a:lvl1pPr>
          </a:lstStyle>
          <a:p>
            <a:pPr>
              <a:defRPr/>
            </a:pPr>
            <a:endParaRPr lang="en-US"/>
          </a:p>
        </p:txBody>
      </p:sp>
      <p:sp>
        <p:nvSpPr>
          <p:cNvPr id="6" name="Slide Number Placeholder 17"/>
          <p:cNvSpPr>
            <a:spLocks noGrp="1"/>
          </p:cNvSpPr>
          <p:nvPr>
            <p:ph type="sldNum" sz="quarter" idx="12"/>
          </p:nvPr>
        </p:nvSpPr>
        <p:spPr/>
        <p:txBody>
          <a:bodyPr/>
          <a:lstStyle>
            <a:lvl1pPr>
              <a:defRPr/>
            </a:lvl1pPr>
          </a:lstStyle>
          <a:p>
            <a:pPr>
              <a:defRPr/>
            </a:pPr>
            <a:fld id="{6BEC2820-D12C-4155-A2C1-C53B0BE00E94}"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Title 6"/>
          <p:cNvSpPr>
            <a:spLocks noGrp="1"/>
          </p:cNvSpPr>
          <p:nvPr>
            <p:ph type="title"/>
          </p:nvPr>
        </p:nvSpPr>
        <p:spPr/>
        <p:txBody>
          <a:bodyPr rtlCol="0"/>
          <a:lstStyle>
            <a:extLst/>
          </a:lstStyle>
          <a:p>
            <a:r>
              <a:rPr lang="en-US" smtClean="0"/>
              <a:t>Click to edit Master title style</a:t>
            </a:r>
            <a:endParaRPr lang="en-US"/>
          </a:p>
        </p:txBody>
      </p:sp>
      <p:sp>
        <p:nvSpPr>
          <p:cNvPr id="4" name="Date Placeholder 9"/>
          <p:cNvSpPr>
            <a:spLocks noGrp="1"/>
          </p:cNvSpPr>
          <p:nvPr>
            <p:ph type="dt" sz="half" idx="10"/>
          </p:nvPr>
        </p:nvSpPr>
        <p:spPr/>
        <p:txBody>
          <a:bodyPr/>
          <a:lstStyle>
            <a:lvl1pPr>
              <a:defRPr/>
            </a:lvl1pPr>
          </a:lstStyle>
          <a:p>
            <a:pPr>
              <a:defRPr/>
            </a:pPr>
            <a:fld id="{2B90B130-79D4-4125-B167-C22087D1FFEE}" type="datetimeFigureOut">
              <a:rPr lang="en-US"/>
              <a:pPr>
                <a:defRPr/>
              </a:pPr>
              <a:t>7/3/2017</a:t>
            </a:fld>
            <a:endParaRPr lang="en-US"/>
          </a:p>
        </p:txBody>
      </p:sp>
      <p:sp>
        <p:nvSpPr>
          <p:cNvPr id="5" name="Footer Placeholder 21"/>
          <p:cNvSpPr>
            <a:spLocks noGrp="1"/>
          </p:cNvSpPr>
          <p:nvPr>
            <p:ph type="ftr" sz="quarter" idx="11"/>
          </p:nvPr>
        </p:nvSpPr>
        <p:spPr/>
        <p:txBody>
          <a:bodyPr/>
          <a:lstStyle>
            <a:lvl1pPr>
              <a:defRPr/>
            </a:lvl1pPr>
          </a:lstStyle>
          <a:p>
            <a:pPr>
              <a:defRPr/>
            </a:pPr>
            <a:endParaRPr lang="en-US"/>
          </a:p>
        </p:txBody>
      </p:sp>
      <p:sp>
        <p:nvSpPr>
          <p:cNvPr id="6" name="Slide Number Placeholder 17"/>
          <p:cNvSpPr>
            <a:spLocks noGrp="1"/>
          </p:cNvSpPr>
          <p:nvPr>
            <p:ph type="sldNum" sz="quarter" idx="12"/>
          </p:nvPr>
        </p:nvSpPr>
        <p:spPr/>
        <p:txBody>
          <a:bodyPr/>
          <a:lstStyle>
            <a:lvl1pPr>
              <a:defRPr/>
            </a:lvl1pPr>
          </a:lstStyle>
          <a:p>
            <a:pPr>
              <a:defRPr/>
            </a:pPr>
            <a:fld id="{929B919A-2A75-48F7-BB8E-C1343B88BFA2}" type="slidenum">
              <a:rPr lang="en-US"/>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1"/>
      </p:bgRef>
    </p:bg>
    <p:spTree>
      <p:nvGrpSpPr>
        <p:cNvPr id="1" name=""/>
        <p:cNvGrpSpPr/>
        <p:nvPr/>
      </p:nvGrpSpPr>
      <p:grpSpPr>
        <a:xfrm>
          <a:off x="0" y="0"/>
          <a:ext cx="0" cy="0"/>
          <a:chOff x="0" y="0"/>
          <a:chExt cx="0" cy="0"/>
        </a:xfrm>
      </p:grpSpPr>
      <p:sp>
        <p:nvSpPr>
          <p:cNvPr id="4" name="Chevron 3"/>
          <p:cNvSpPr/>
          <p:nvPr/>
        </p:nvSpPr>
        <p:spPr>
          <a:xfrm>
            <a:off x="3636963" y="3005138"/>
            <a:ext cx="182562"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fontAlgn="auto">
              <a:spcBef>
                <a:spcPts val="0"/>
              </a:spcBef>
              <a:spcAft>
                <a:spcPts val="0"/>
              </a:spcAft>
              <a:defRPr/>
            </a:pPr>
            <a:endParaRPr lang="en-US"/>
          </a:p>
        </p:txBody>
      </p:sp>
      <p:sp>
        <p:nvSpPr>
          <p:cNvPr id="5" name="Chevron 4"/>
          <p:cNvSpPr/>
          <p:nvPr/>
        </p:nvSpPr>
        <p:spPr>
          <a:xfrm>
            <a:off x="3449638" y="3005138"/>
            <a:ext cx="18415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fontAlgn="auto">
              <a:spcBef>
                <a:spcPts val="0"/>
              </a:spcBef>
              <a:spcAft>
                <a:spcPts val="0"/>
              </a:spcAft>
              <a:defRPr/>
            </a:pPr>
            <a:endParaRPr lang="en-US"/>
          </a:p>
        </p:txBody>
      </p:sp>
      <p:sp>
        <p:nvSpPr>
          <p:cNvPr id="2" name="Title 1"/>
          <p:cNvSpPr>
            <a:spLocks noGrp="1"/>
          </p:cNvSpPr>
          <p:nvPr>
            <p:ph type="title"/>
          </p:nvPr>
        </p:nvSpPr>
        <p:spPr>
          <a:xfrm>
            <a:off x="722376" y="1059712"/>
            <a:ext cx="7772400" cy="1828800"/>
          </a:xfrm>
        </p:spPr>
        <p:txBody>
          <a:bodyPr anchor="b"/>
          <a:lstStyle>
            <a:lvl1pPr algn="r">
              <a:buNone/>
              <a:defRPr sz="4800" b="1" cap="none" baseline="0">
                <a:effectLst>
                  <a:outerShdw blurRad="31750" dist="25400" dir="5400000" algn="tl" rotWithShape="0">
                    <a:srgbClr val="000000">
                      <a:alpha val="25000"/>
                    </a:srgbClr>
                  </a:outerShdw>
                </a:effectLst>
              </a:defRPr>
            </a:lvl1pPr>
            <a:extLst/>
          </a:lstStyle>
          <a:p>
            <a:r>
              <a:rPr lang="en-US" smtClean="0"/>
              <a:t>Click to edit Master title style</a:t>
            </a:r>
            <a:endParaRPr lang="en-US"/>
          </a:p>
        </p:txBody>
      </p:sp>
      <p:sp>
        <p:nvSpPr>
          <p:cNvPr id="3" name="Text Placeholder 2"/>
          <p:cNvSpPr>
            <a:spLocks noGrp="1"/>
          </p:cNvSpPr>
          <p:nvPr>
            <p:ph type="body" idx="1"/>
          </p:nvPr>
        </p:nvSpPr>
        <p:spPr>
          <a:xfrm>
            <a:off x="3922713" y="2931712"/>
            <a:ext cx="4572000" cy="1454888"/>
          </a:xfrm>
        </p:spPr>
        <p:txBody>
          <a:bodyPr/>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a:r>
              <a:rPr lang="en-US" smtClean="0"/>
              <a:t>Click to edit Master text styles</a:t>
            </a:r>
          </a:p>
        </p:txBody>
      </p:sp>
      <p:sp>
        <p:nvSpPr>
          <p:cNvPr id="6" name="Date Placeholder 3"/>
          <p:cNvSpPr>
            <a:spLocks noGrp="1"/>
          </p:cNvSpPr>
          <p:nvPr>
            <p:ph type="dt" sz="half" idx="10"/>
          </p:nvPr>
        </p:nvSpPr>
        <p:spPr/>
        <p:txBody>
          <a:bodyPr/>
          <a:lstStyle>
            <a:lvl1pPr>
              <a:defRPr/>
            </a:lvl1pPr>
            <a:extLst/>
          </a:lstStyle>
          <a:p>
            <a:pPr>
              <a:defRPr/>
            </a:pPr>
            <a:fld id="{E81C2E8E-7A58-4CC9-8F2C-E77FDD24A765}" type="datetimeFigureOut">
              <a:rPr lang="en-US"/>
              <a:pPr>
                <a:defRPr/>
              </a:pPr>
              <a:t>7/3/2017</a:t>
            </a:fld>
            <a:endParaRPr lang="en-US"/>
          </a:p>
        </p:txBody>
      </p:sp>
      <p:sp>
        <p:nvSpPr>
          <p:cNvPr id="7" name="Footer Placeholder 4"/>
          <p:cNvSpPr>
            <a:spLocks noGrp="1"/>
          </p:cNvSpPr>
          <p:nvPr>
            <p:ph type="ftr" sz="quarter" idx="11"/>
          </p:nvPr>
        </p:nvSpPr>
        <p:spPr/>
        <p:txBody>
          <a:bodyPr/>
          <a:lstStyle>
            <a:lvl1pPr>
              <a:defRPr/>
            </a:lvl1pPr>
            <a:extLst/>
          </a:lstStyle>
          <a:p>
            <a:pPr>
              <a:defRPr/>
            </a:pPr>
            <a:endParaRPr lang="en-US"/>
          </a:p>
        </p:txBody>
      </p:sp>
      <p:sp>
        <p:nvSpPr>
          <p:cNvPr id="8" name="Slide Number Placeholder 5"/>
          <p:cNvSpPr>
            <a:spLocks noGrp="1"/>
          </p:cNvSpPr>
          <p:nvPr>
            <p:ph type="sldNum" sz="quarter" idx="12"/>
          </p:nvPr>
        </p:nvSpPr>
        <p:spPr/>
        <p:txBody>
          <a:bodyPr/>
          <a:lstStyle>
            <a:lvl1pPr>
              <a:defRPr/>
            </a:lvl1pPr>
            <a:extLst/>
          </a:lstStyle>
          <a:p>
            <a:pPr>
              <a:defRPr/>
            </a:pPr>
            <a:fld id="{ACF4F127-0B74-4DF7-88D2-21FE7B37C93C}" type="slidenum">
              <a:rPr lang="en-US"/>
              <a:pPr>
                <a:defRPr/>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bg>
      <p:bgRef idx="1002">
        <a:schemeClr val="bg1"/>
      </p:bgRef>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481328"/>
            <a:ext cx="4038600" cy="4525963"/>
          </a:xfrm>
        </p:spPr>
        <p:txBody>
          <a:bodyPr/>
          <a:lstStyle>
            <a:lvl1pPr>
              <a:defRPr sz="2800"/>
            </a:lvl1pPr>
            <a:lvl2pPr>
              <a:defRPr sz="2400"/>
            </a:lvl2pPr>
            <a:lvl3pPr>
              <a:defRPr sz="2000"/>
            </a:lvl3pPr>
            <a:lvl4pPr>
              <a:defRPr sz="1800"/>
            </a:lvl4pPr>
            <a:lvl5pPr>
              <a:defRPr sz="1800"/>
            </a:lvl5pPr>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481328"/>
            <a:ext cx="4038600" cy="4525963"/>
          </a:xfrm>
        </p:spPr>
        <p:txBody>
          <a:bodyPr/>
          <a:lstStyle>
            <a:lvl1pPr>
              <a:defRPr sz="2800"/>
            </a:lvl1pPr>
            <a:lvl2pPr>
              <a:defRPr sz="2400"/>
            </a:lvl2pPr>
            <a:lvl3pPr>
              <a:defRPr sz="2000"/>
            </a:lvl3pPr>
            <a:lvl4pPr>
              <a:defRPr sz="1800"/>
            </a:lvl4pPr>
            <a:lvl5pPr>
              <a:defRPr sz="1800"/>
            </a:lvl5pPr>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8" name="Title 7"/>
          <p:cNvSpPr>
            <a:spLocks noGrp="1"/>
          </p:cNvSpPr>
          <p:nvPr>
            <p:ph type="title"/>
          </p:nvPr>
        </p:nvSpPr>
        <p:spPr/>
        <p:txBody>
          <a:bodyPr rtlCol="0"/>
          <a:lstStyle>
            <a:extLst/>
          </a:lstStyle>
          <a:p>
            <a:r>
              <a:rPr lang="en-US" smtClean="0"/>
              <a:t>Click to edit Master title style</a:t>
            </a:r>
            <a:endParaRPr lang="en-US"/>
          </a:p>
        </p:txBody>
      </p:sp>
      <p:sp>
        <p:nvSpPr>
          <p:cNvPr id="5" name="Date Placeholder 4"/>
          <p:cNvSpPr>
            <a:spLocks noGrp="1"/>
          </p:cNvSpPr>
          <p:nvPr>
            <p:ph type="dt" sz="half" idx="10"/>
          </p:nvPr>
        </p:nvSpPr>
        <p:spPr/>
        <p:txBody>
          <a:bodyPr/>
          <a:lstStyle>
            <a:lvl1pPr>
              <a:defRPr/>
            </a:lvl1pPr>
            <a:extLst/>
          </a:lstStyle>
          <a:p>
            <a:pPr>
              <a:defRPr/>
            </a:pPr>
            <a:fld id="{15F6B2E8-AFC7-4B07-A0BE-C89C3FEC761F}" type="datetimeFigureOut">
              <a:rPr lang="en-US"/>
              <a:pPr>
                <a:defRPr/>
              </a:pPr>
              <a:t>7/3/2017</a:t>
            </a:fld>
            <a:endParaRPr lang="en-US"/>
          </a:p>
        </p:txBody>
      </p:sp>
      <p:sp>
        <p:nvSpPr>
          <p:cNvPr id="6" name="Footer Placeholder 5"/>
          <p:cNvSpPr>
            <a:spLocks noGrp="1"/>
          </p:cNvSpPr>
          <p:nvPr>
            <p:ph type="ftr" sz="quarter" idx="11"/>
          </p:nvPr>
        </p:nvSpPr>
        <p:spPr/>
        <p:txBody>
          <a:bodyPr/>
          <a:lstStyle>
            <a:lvl1pPr>
              <a:defRPr/>
            </a:lvl1pPr>
            <a:extLst/>
          </a:lstStyle>
          <a:p>
            <a:pPr>
              <a:defRPr/>
            </a:pPr>
            <a:endParaRPr lang="en-US"/>
          </a:p>
        </p:txBody>
      </p:sp>
      <p:sp>
        <p:nvSpPr>
          <p:cNvPr id="7" name="Slide Number Placeholder 6"/>
          <p:cNvSpPr>
            <a:spLocks noGrp="1"/>
          </p:cNvSpPr>
          <p:nvPr>
            <p:ph type="sldNum" sz="quarter" idx="12"/>
          </p:nvPr>
        </p:nvSpPr>
        <p:spPr/>
        <p:txBody>
          <a:bodyPr/>
          <a:lstStyle>
            <a:lvl1pPr>
              <a:defRPr/>
            </a:lvl1pPr>
            <a:extLst/>
          </a:lstStyle>
          <a:p>
            <a:pPr>
              <a:defRPr/>
            </a:pPr>
            <a:fld id="{C6B6041F-A29F-4EB0-9A86-E489215994A2}" type="slidenum">
              <a:rPr lang="en-US"/>
              <a:pPr>
                <a:defRPr/>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lstStyle>
            <a:lvl1pPr>
              <a:defRPr/>
            </a:lvl1pPr>
            <a:extLst/>
          </a:lstStyle>
          <a:p>
            <a:r>
              <a:rPr lang="en-US" smtClean="0"/>
              <a:t>Click to edit Master title style</a:t>
            </a:r>
            <a:endParaRPr lang="en-US"/>
          </a:p>
        </p:txBody>
      </p:sp>
      <p:sp>
        <p:nvSpPr>
          <p:cNvPr id="3" name="Text Placeholder 2"/>
          <p:cNvSpPr>
            <a:spLocks noGrp="1"/>
          </p:cNvSpPr>
          <p:nvPr>
            <p:ph type="body" idx="1"/>
          </p:nvPr>
        </p:nvSpPr>
        <p:spPr>
          <a:xfrm>
            <a:off x="457200" y="5410200"/>
            <a:ext cx="4040188"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a:r>
              <a:rPr lang="en-US" smtClean="0"/>
              <a:t>Click to edit Master text styles</a:t>
            </a:r>
          </a:p>
        </p:txBody>
      </p:sp>
      <p:sp>
        <p:nvSpPr>
          <p:cNvPr id="4" name="Text Placeholder 3"/>
          <p:cNvSpPr>
            <a:spLocks noGrp="1"/>
          </p:cNvSpPr>
          <p:nvPr>
            <p:ph type="body" sz="half" idx="3"/>
          </p:nvPr>
        </p:nvSpPr>
        <p:spPr>
          <a:xfrm>
            <a:off x="4645026" y="5410200"/>
            <a:ext cx="4041775"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a:r>
              <a:rPr lang="en-US" smtClean="0"/>
              <a:t>Click to edit Master text styles</a:t>
            </a:r>
          </a:p>
        </p:txBody>
      </p:sp>
      <p:sp>
        <p:nvSpPr>
          <p:cNvPr id="5" name="Content Placeholder 4"/>
          <p:cNvSpPr>
            <a:spLocks noGrp="1"/>
          </p:cNvSpPr>
          <p:nvPr>
            <p:ph sz="quarter" idx="2"/>
          </p:nvPr>
        </p:nvSpPr>
        <p:spPr>
          <a:xfrm>
            <a:off x="457200" y="1444294"/>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Content Placeholder 5"/>
          <p:cNvSpPr>
            <a:spLocks noGrp="1"/>
          </p:cNvSpPr>
          <p:nvPr>
            <p:ph sz="quarter" idx="4"/>
          </p:nvPr>
        </p:nvSpPr>
        <p:spPr>
          <a:xfrm>
            <a:off x="4645025" y="1444294"/>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lvl1pPr>
              <a:defRPr/>
            </a:lvl1pPr>
            <a:extLst/>
          </a:lstStyle>
          <a:p>
            <a:pPr>
              <a:defRPr/>
            </a:pPr>
            <a:fld id="{31CF0A23-D584-4EC2-8A71-C33D3862EB6E}" type="datetimeFigureOut">
              <a:rPr lang="en-US"/>
              <a:pPr>
                <a:defRPr/>
              </a:pPr>
              <a:t>7/3/2017</a:t>
            </a:fld>
            <a:endParaRPr lang="en-US"/>
          </a:p>
        </p:txBody>
      </p:sp>
      <p:sp>
        <p:nvSpPr>
          <p:cNvPr id="8" name="Footer Placeholder 7"/>
          <p:cNvSpPr>
            <a:spLocks noGrp="1"/>
          </p:cNvSpPr>
          <p:nvPr>
            <p:ph type="ftr" sz="quarter" idx="11"/>
          </p:nvPr>
        </p:nvSpPr>
        <p:spPr/>
        <p:txBody>
          <a:bodyPr/>
          <a:lstStyle>
            <a:lvl1pPr>
              <a:defRPr/>
            </a:lvl1pPr>
            <a:extLst/>
          </a:lstStyle>
          <a:p>
            <a:pPr>
              <a:defRPr/>
            </a:pPr>
            <a:endParaRPr lang="en-US"/>
          </a:p>
        </p:txBody>
      </p:sp>
      <p:sp>
        <p:nvSpPr>
          <p:cNvPr id="9" name="Slide Number Placeholder 8"/>
          <p:cNvSpPr>
            <a:spLocks noGrp="1"/>
          </p:cNvSpPr>
          <p:nvPr>
            <p:ph type="sldNum" sz="quarter" idx="12"/>
          </p:nvPr>
        </p:nvSpPr>
        <p:spPr/>
        <p:txBody>
          <a:bodyPr/>
          <a:lstStyle>
            <a:lvl1pPr>
              <a:defRPr/>
            </a:lvl1pPr>
            <a:extLst/>
          </a:lstStyle>
          <a:p>
            <a:pPr>
              <a:defRPr/>
            </a:pPr>
            <a:fld id="{FAD28064-A021-4D4B-ABDF-1974ECBC32F6}" type="slidenum">
              <a:rPr lang="en-US"/>
              <a:pPr>
                <a:defRPr/>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bg>
      <p:bgRef idx="1002">
        <a:schemeClr val="bg1"/>
      </p:bgRef>
    </p:bg>
    <p:spTree>
      <p:nvGrpSpPr>
        <p:cNvPr id="1" name=""/>
        <p:cNvGrpSpPr/>
        <p:nvPr/>
      </p:nvGrpSpPr>
      <p:grpSpPr>
        <a:xfrm>
          <a:off x="0" y="0"/>
          <a:ext cx="0" cy="0"/>
          <a:chOff x="0" y="0"/>
          <a:chExt cx="0" cy="0"/>
        </a:xfrm>
      </p:grpSpPr>
      <p:sp>
        <p:nvSpPr>
          <p:cNvPr id="6" name="Title 5"/>
          <p:cNvSpPr>
            <a:spLocks noGrp="1"/>
          </p:cNvSpPr>
          <p:nvPr>
            <p:ph type="title"/>
          </p:nvPr>
        </p:nvSpPr>
        <p:spPr/>
        <p:txBody>
          <a:bodyPr rtlCol="0"/>
          <a:lstStyle>
            <a:extLst/>
          </a:lstStyle>
          <a:p>
            <a:r>
              <a:rPr lang="en-US" smtClean="0"/>
              <a:t>Click to edit Master title style</a:t>
            </a:r>
            <a:endParaRPr lang="en-US"/>
          </a:p>
        </p:txBody>
      </p:sp>
      <p:sp>
        <p:nvSpPr>
          <p:cNvPr id="3" name="Date Placeholder 2"/>
          <p:cNvSpPr>
            <a:spLocks noGrp="1"/>
          </p:cNvSpPr>
          <p:nvPr>
            <p:ph type="dt" sz="half" idx="10"/>
          </p:nvPr>
        </p:nvSpPr>
        <p:spPr/>
        <p:txBody>
          <a:bodyPr/>
          <a:lstStyle>
            <a:lvl1pPr>
              <a:defRPr/>
            </a:lvl1pPr>
            <a:extLst/>
          </a:lstStyle>
          <a:p>
            <a:pPr>
              <a:defRPr/>
            </a:pPr>
            <a:fld id="{B57E02C2-C726-48C6-8929-D12FE5609FE9}" type="datetimeFigureOut">
              <a:rPr lang="en-US"/>
              <a:pPr>
                <a:defRPr/>
              </a:pPr>
              <a:t>7/3/2017</a:t>
            </a:fld>
            <a:endParaRPr lang="en-US"/>
          </a:p>
        </p:txBody>
      </p:sp>
      <p:sp>
        <p:nvSpPr>
          <p:cNvPr id="4" name="Footer Placeholder 3"/>
          <p:cNvSpPr>
            <a:spLocks noGrp="1"/>
          </p:cNvSpPr>
          <p:nvPr>
            <p:ph type="ftr" sz="quarter" idx="11"/>
          </p:nvPr>
        </p:nvSpPr>
        <p:spPr/>
        <p:txBody>
          <a:bodyPr/>
          <a:lstStyle>
            <a:lvl1pPr>
              <a:defRPr/>
            </a:lvl1pPr>
            <a:extLst/>
          </a:lstStyle>
          <a:p>
            <a:pPr>
              <a:defRPr/>
            </a:pPr>
            <a:endParaRPr lang="en-US"/>
          </a:p>
        </p:txBody>
      </p:sp>
      <p:sp>
        <p:nvSpPr>
          <p:cNvPr id="5" name="Slide Number Placeholder 4"/>
          <p:cNvSpPr>
            <a:spLocks noGrp="1"/>
          </p:cNvSpPr>
          <p:nvPr>
            <p:ph type="sldNum" sz="quarter" idx="12"/>
          </p:nvPr>
        </p:nvSpPr>
        <p:spPr/>
        <p:txBody>
          <a:bodyPr/>
          <a:lstStyle>
            <a:lvl1pPr>
              <a:defRPr/>
            </a:lvl1pPr>
            <a:extLst/>
          </a:lstStyle>
          <a:p>
            <a:pPr>
              <a:defRPr/>
            </a:pPr>
            <a:fld id="{D60FA0E5-DBB3-4E58-BB74-FB2BC34E9530}" type="slidenum">
              <a:rPr lang="en-US"/>
              <a:pPr>
                <a:defRPr/>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9"/>
          <p:cNvSpPr>
            <a:spLocks noGrp="1"/>
          </p:cNvSpPr>
          <p:nvPr>
            <p:ph type="dt" sz="half" idx="10"/>
          </p:nvPr>
        </p:nvSpPr>
        <p:spPr/>
        <p:txBody>
          <a:bodyPr/>
          <a:lstStyle>
            <a:lvl1pPr>
              <a:defRPr/>
            </a:lvl1pPr>
          </a:lstStyle>
          <a:p>
            <a:pPr>
              <a:defRPr/>
            </a:pPr>
            <a:fld id="{41F8C4DD-BC80-4E24-8FF7-3119FD03E39D}" type="datetimeFigureOut">
              <a:rPr lang="en-US"/>
              <a:pPr>
                <a:defRPr/>
              </a:pPr>
              <a:t>7/3/2017</a:t>
            </a:fld>
            <a:endParaRPr lang="en-US"/>
          </a:p>
        </p:txBody>
      </p:sp>
      <p:sp>
        <p:nvSpPr>
          <p:cNvPr id="3" name="Footer Placeholder 21"/>
          <p:cNvSpPr>
            <a:spLocks noGrp="1"/>
          </p:cNvSpPr>
          <p:nvPr>
            <p:ph type="ftr" sz="quarter" idx="11"/>
          </p:nvPr>
        </p:nvSpPr>
        <p:spPr/>
        <p:txBody>
          <a:bodyPr/>
          <a:lstStyle>
            <a:lvl1pPr>
              <a:defRPr/>
            </a:lvl1pPr>
          </a:lstStyle>
          <a:p>
            <a:pPr>
              <a:defRPr/>
            </a:pPr>
            <a:endParaRPr lang="en-US"/>
          </a:p>
        </p:txBody>
      </p:sp>
      <p:sp>
        <p:nvSpPr>
          <p:cNvPr id="4" name="Slide Number Placeholder 17"/>
          <p:cNvSpPr>
            <a:spLocks noGrp="1"/>
          </p:cNvSpPr>
          <p:nvPr>
            <p:ph type="sldNum" sz="quarter" idx="12"/>
          </p:nvPr>
        </p:nvSpPr>
        <p:spPr/>
        <p:txBody>
          <a:bodyPr/>
          <a:lstStyle>
            <a:lvl1pPr>
              <a:defRPr/>
            </a:lvl1pPr>
          </a:lstStyle>
          <a:p>
            <a:pPr>
              <a:defRPr/>
            </a:pPr>
            <a:fld id="{BFA433C1-BFB2-427B-A01E-8E0AD6EE9BBC}" type="slidenum">
              <a:rPr lang="en-US"/>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914400" y="4876800"/>
            <a:ext cx="7481776" cy="457200"/>
          </a:xfrm>
        </p:spPr>
        <p:txBody>
          <a:bodyPr anchor="t">
            <a:noAutofit/>
            <a:sp3d prstMaterial="softEdge">
              <a:bevelT w="0" h="0"/>
            </a:sp3d>
          </a:bodyPr>
          <a:lstStyle>
            <a:lvl1pPr algn="r">
              <a:buNone/>
              <a:defRPr sz="2500" b="0">
                <a:solidFill>
                  <a:schemeClr val="accent1"/>
                </a:solidFill>
                <a:effectLst/>
              </a:defRPr>
            </a:lvl1pPr>
            <a:extLst/>
          </a:lstStyle>
          <a:p>
            <a:r>
              <a:rPr lang="en-US" smtClean="0"/>
              <a:t>Click to edit Master title style</a:t>
            </a:r>
            <a:endParaRPr lang="en-US"/>
          </a:p>
        </p:txBody>
      </p:sp>
      <p:sp>
        <p:nvSpPr>
          <p:cNvPr id="3" name="Text Placeholder 2"/>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a:r>
              <a:rPr lang="en-US" smtClean="0"/>
              <a:t>Click to edit Master text styles</a:t>
            </a:r>
          </a:p>
        </p:txBody>
      </p:sp>
      <p:sp>
        <p:nvSpPr>
          <p:cNvPr id="4" name="Content Placeholder 3"/>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lvl1pPr>
              <a:defRPr/>
            </a:lvl1pPr>
            <a:extLst/>
          </a:lstStyle>
          <a:p>
            <a:pPr>
              <a:defRPr/>
            </a:pPr>
            <a:fld id="{02BA22DE-5764-4259-A356-81E7E0A7EC68}" type="datetimeFigureOut">
              <a:rPr lang="en-US"/>
              <a:pPr>
                <a:defRPr/>
              </a:pPr>
              <a:t>7/3/2017</a:t>
            </a:fld>
            <a:endParaRPr lang="en-US"/>
          </a:p>
        </p:txBody>
      </p:sp>
      <p:sp>
        <p:nvSpPr>
          <p:cNvPr id="6" name="Footer Placeholder 5"/>
          <p:cNvSpPr>
            <a:spLocks noGrp="1"/>
          </p:cNvSpPr>
          <p:nvPr>
            <p:ph type="ftr" sz="quarter" idx="11"/>
          </p:nvPr>
        </p:nvSpPr>
        <p:spPr/>
        <p:txBody>
          <a:bodyPr/>
          <a:lstStyle>
            <a:lvl1pPr>
              <a:defRPr/>
            </a:lvl1pPr>
            <a:extLst/>
          </a:lstStyle>
          <a:p>
            <a:pPr>
              <a:defRPr/>
            </a:pPr>
            <a:endParaRPr lang="en-US"/>
          </a:p>
        </p:txBody>
      </p:sp>
      <p:sp>
        <p:nvSpPr>
          <p:cNvPr id="7" name="Slide Number Placeholder 6"/>
          <p:cNvSpPr>
            <a:spLocks noGrp="1"/>
          </p:cNvSpPr>
          <p:nvPr>
            <p:ph type="sldNum" sz="quarter" idx="12"/>
          </p:nvPr>
        </p:nvSpPr>
        <p:spPr/>
        <p:txBody>
          <a:bodyPr/>
          <a:lstStyle>
            <a:lvl1pPr>
              <a:defRPr/>
            </a:lvl1pPr>
            <a:extLst/>
          </a:lstStyle>
          <a:p>
            <a:pPr>
              <a:defRPr/>
            </a:pPr>
            <a:fld id="{C3A0EE9E-2796-4DFA-8064-44E772666C79}" type="slidenum">
              <a:rPr lang="en-US"/>
              <a:pPr>
                <a:defRPr/>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2">
        <a:schemeClr val="bg1"/>
      </p:bgRef>
    </p:bg>
    <p:spTree>
      <p:nvGrpSpPr>
        <p:cNvPr id="1" name=""/>
        <p:cNvGrpSpPr/>
        <p:nvPr/>
      </p:nvGrpSpPr>
      <p:grpSpPr>
        <a:xfrm>
          <a:off x="0" y="0"/>
          <a:ext cx="0" cy="0"/>
          <a:chOff x="0" y="0"/>
          <a:chExt cx="0" cy="0"/>
        </a:xfrm>
      </p:grpSpPr>
      <p:sp>
        <p:nvSpPr>
          <p:cNvPr id="5" name="Freeform 4"/>
          <p:cNvSpPr>
            <a:spLocks/>
          </p:cNvSpPr>
          <p:nvPr/>
        </p:nvSpPr>
        <p:spPr bwMode="auto">
          <a:xfrm>
            <a:off x="500063" y="5945188"/>
            <a:ext cx="4940300" cy="9207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a:lstStyle>
            <a:extLst/>
          </a:lstStyle>
          <a:p>
            <a:pPr fontAlgn="auto">
              <a:spcBef>
                <a:spcPts val="0"/>
              </a:spcBef>
              <a:spcAft>
                <a:spcPts val="0"/>
              </a:spcAft>
              <a:defRPr/>
            </a:pPr>
            <a:endParaRPr lang="en-US">
              <a:latin typeface="+mn-lt"/>
              <a:cs typeface="+mn-cs"/>
            </a:endParaRPr>
          </a:p>
        </p:txBody>
      </p:sp>
      <p:sp>
        <p:nvSpPr>
          <p:cNvPr id="6" name="Freeform 15"/>
          <p:cNvSpPr>
            <a:spLocks/>
          </p:cNvSpPr>
          <p:nvPr/>
        </p:nvSpPr>
        <p:spPr bwMode="auto">
          <a:xfrm>
            <a:off x="485775" y="5938838"/>
            <a:ext cx="3690938" cy="933450"/>
          </a:xfrm>
          <a:custGeom>
            <a:avLst/>
            <a:gdLst>
              <a:gd name="T0" fmla="*/ 0 w 5591"/>
              <a:gd name="T1" fmla="*/ 0 h 588"/>
              <a:gd name="T2" fmla="*/ 3802505 w 5591"/>
              <a:gd name="T3" fmla="*/ 0 h 588"/>
              <a:gd name="T4" fmla="*/ 3802505 w 5591"/>
              <a:gd name="T5" fmla="*/ 838200 h 588"/>
              <a:gd name="T6" fmla="*/ 31688 w 5591"/>
              <a:gd name="T7" fmla="*/ 0 h 588"/>
              <a:gd name="T8" fmla="*/ 0 60000 65536"/>
              <a:gd name="T9" fmla="*/ 0 60000 65536"/>
              <a:gd name="T10" fmla="*/ 0 60000 65536"/>
              <a:gd name="T11" fmla="*/ 0 60000 65536"/>
              <a:gd name="T12" fmla="*/ 0 w 5591"/>
              <a:gd name="T13" fmla="*/ 0 h 588"/>
              <a:gd name="T14" fmla="*/ 5591 w 5591"/>
              <a:gd name="T15" fmla="*/ 588 h 588"/>
            </a:gdLst>
            <a:ahLst/>
            <a:cxnLst>
              <a:cxn ang="T8">
                <a:pos x="T0" y="T1"/>
              </a:cxn>
              <a:cxn ang="T9">
                <a:pos x="T2" y="T3"/>
              </a:cxn>
              <a:cxn ang="T10">
                <a:pos x="T4" y="T5"/>
              </a:cxn>
              <a:cxn ang="T11">
                <a:pos x="T6" y="T7"/>
              </a:cxn>
            </a:cxnLst>
            <a:rect l="T12" t="T13" r="T14" b="T15"/>
            <a:pathLst>
              <a:path w="5591" h="588">
                <a:moveTo>
                  <a:pt x="0" y="0"/>
                </a:moveTo>
                <a:lnTo>
                  <a:pt x="5591" y="585"/>
                </a:lnTo>
                <a:lnTo>
                  <a:pt x="4415" y="588"/>
                </a:lnTo>
                <a:lnTo>
                  <a:pt x="12" y="4"/>
                </a:lnTo>
              </a:path>
            </a:pathLst>
          </a:custGeom>
          <a:solidFill>
            <a:srgbClr val="000000"/>
          </a:solidFill>
          <a:ln w="9525" cap="flat" cmpd="sng" algn="ctr">
            <a:noFill/>
            <a:prstDash val="solid"/>
            <a:round/>
            <a:headEnd type="none" w="med" len="med"/>
            <a:tailEnd type="none" w="med" len="med"/>
          </a:ln>
        </p:spPr>
        <p:txBody>
          <a:bodyPr/>
          <a:lstStyle/>
          <a:p>
            <a:pPr>
              <a:defRPr/>
            </a:pPr>
            <a:endParaRPr lang="en-US">
              <a:cs typeface="Arial" charset="0"/>
            </a:endParaRPr>
          </a:p>
        </p:txBody>
      </p:sp>
      <p:sp>
        <p:nvSpPr>
          <p:cNvPr id="7" name="Right Triangle 6"/>
          <p:cNvSpPr>
            <a:spLocks/>
          </p:cNvSpPr>
          <p:nvPr/>
        </p:nvSpPr>
        <p:spPr bwMode="auto">
          <a:xfrm>
            <a:off x="-6042" y="5791253"/>
            <a:ext cx="3402314" cy="1080868"/>
          </a:xfrm>
          <a:prstGeom prst="rtTriangle">
            <a:avLst/>
          </a:prstGeom>
          <a:blipFill>
            <a:blip r:embed="rId3"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auto">
              <a:spcBef>
                <a:spcPts val="0"/>
              </a:spcBef>
              <a:spcAft>
                <a:spcPts val="0"/>
              </a:spcAft>
              <a:defRPr/>
            </a:pPr>
            <a:endParaRPr lang="en-US"/>
          </a:p>
        </p:txBody>
      </p:sp>
      <p:cxnSp>
        <p:nvCxnSpPr>
          <p:cNvPr id="8" name="Straight Connector 7"/>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Chevron 8"/>
          <p:cNvSpPr/>
          <p:nvPr/>
        </p:nvSpPr>
        <p:spPr>
          <a:xfrm>
            <a:off x="8664575" y="4987925"/>
            <a:ext cx="182563"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fontAlgn="auto">
              <a:spcBef>
                <a:spcPts val="0"/>
              </a:spcBef>
              <a:spcAft>
                <a:spcPts val="0"/>
              </a:spcAft>
              <a:defRPr/>
            </a:pPr>
            <a:endParaRPr lang="en-US"/>
          </a:p>
        </p:txBody>
      </p:sp>
      <p:sp>
        <p:nvSpPr>
          <p:cNvPr id="10" name="Chevron 9"/>
          <p:cNvSpPr/>
          <p:nvPr/>
        </p:nvSpPr>
        <p:spPr>
          <a:xfrm>
            <a:off x="8477250" y="4987925"/>
            <a:ext cx="182563"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fontAlgn="auto">
              <a:spcBef>
                <a:spcPts val="0"/>
              </a:spcBef>
              <a:spcAft>
                <a:spcPts val="0"/>
              </a:spcAft>
              <a:defRPr/>
            </a:pPr>
            <a:endParaRPr lang="en-US"/>
          </a:p>
        </p:txBody>
      </p:sp>
      <p:sp>
        <p:nvSpPr>
          <p:cNvPr id="4" name="Text Placeholder 3"/>
          <p:cNvSpPr>
            <a:spLocks noGrp="1"/>
          </p:cNvSpPr>
          <p:nvPr>
            <p:ph type="body" sz="half" idx="2"/>
          </p:nvPr>
        </p:nvSpPr>
        <p:spPr>
          <a:xfrm>
            <a:off x="1141232" y="5443402"/>
            <a:ext cx="7162800" cy="648232"/>
          </a:xfrm>
          <a:noFill/>
        </p:spPr>
        <p:txBody>
          <a:bodyPr tIns="0"/>
          <a:lstStyle>
            <a:lvl1pPr marL="0" marR="18288" indent="0" algn="r">
              <a:buNone/>
              <a:defRPr sz="1400"/>
            </a:lvl1pPr>
            <a:lvl2pPr>
              <a:defRPr sz="1200"/>
            </a:lvl2pPr>
            <a:lvl3pPr>
              <a:defRPr sz="1000"/>
            </a:lvl3pPr>
            <a:lvl4pPr>
              <a:defRPr sz="900"/>
            </a:lvl4pPr>
            <a:lvl5pPr>
              <a:defRPr sz="900"/>
            </a:lvl5pPr>
            <a:extLst/>
          </a:lstStyle>
          <a:p>
            <a:pPr lvl="0"/>
            <a:r>
              <a:rPr lang="en-US" smtClean="0"/>
              <a:t>Click to edit Master text styles</a:t>
            </a:r>
          </a:p>
        </p:txBody>
      </p:sp>
      <p:sp>
        <p:nvSpPr>
          <p:cNvPr id="3" name="Picture Placeholder 2"/>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normAutofit/>
          </a:bodyPr>
          <a:lstStyle>
            <a:lvl1pPr marL="0" indent="0">
              <a:buNone/>
              <a:defRPr sz="3200"/>
            </a:lvl1pPr>
            <a:extLst/>
          </a:lstStyle>
          <a:p>
            <a:pPr lvl="0"/>
            <a:r>
              <a:rPr lang="en-US" noProof="0" smtClean="0"/>
              <a:t>Click icon to add picture</a:t>
            </a:r>
            <a:endParaRPr lang="en-US" noProof="0" dirty="0"/>
          </a:p>
        </p:txBody>
      </p:sp>
      <p:sp>
        <p:nvSpPr>
          <p:cNvPr id="2" name="Title 1"/>
          <p:cNvSpPr>
            <a:spLocks noGrp="1"/>
          </p:cNvSpPr>
          <p:nvPr>
            <p:ph type="title"/>
          </p:nvPr>
        </p:nvSpPr>
        <p:spPr>
          <a:xfrm>
            <a:off x="228600" y="4865122"/>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lang="en-US" smtClean="0"/>
              <a:t>Click to edit Master title style</a:t>
            </a:r>
            <a:endParaRPr lang="en-US"/>
          </a:p>
        </p:txBody>
      </p:sp>
      <p:sp>
        <p:nvSpPr>
          <p:cNvPr id="11" name="Date Placeholder 4"/>
          <p:cNvSpPr>
            <a:spLocks noGrp="1"/>
          </p:cNvSpPr>
          <p:nvPr>
            <p:ph type="dt" sz="half" idx="10"/>
          </p:nvPr>
        </p:nvSpPr>
        <p:spPr/>
        <p:txBody>
          <a:bodyPr/>
          <a:lstStyle>
            <a:lvl1pPr>
              <a:defRPr>
                <a:solidFill>
                  <a:schemeClr val="tx1"/>
                </a:solidFill>
              </a:defRPr>
            </a:lvl1pPr>
            <a:extLst/>
          </a:lstStyle>
          <a:p>
            <a:pPr>
              <a:defRPr/>
            </a:pPr>
            <a:fld id="{F8EB4C7F-10DA-4DB8-A749-8488E214579B}" type="datetimeFigureOut">
              <a:rPr lang="en-US"/>
              <a:pPr>
                <a:defRPr/>
              </a:pPr>
              <a:t>7/3/2017</a:t>
            </a:fld>
            <a:endParaRPr lang="en-US"/>
          </a:p>
        </p:txBody>
      </p:sp>
      <p:sp>
        <p:nvSpPr>
          <p:cNvPr id="12" name="Footer Placeholder 5"/>
          <p:cNvSpPr>
            <a:spLocks noGrp="1"/>
          </p:cNvSpPr>
          <p:nvPr>
            <p:ph type="ftr" sz="quarter" idx="11"/>
          </p:nvPr>
        </p:nvSpPr>
        <p:spPr/>
        <p:txBody>
          <a:bodyPr/>
          <a:lstStyle>
            <a:lvl1pPr>
              <a:defRPr>
                <a:solidFill>
                  <a:schemeClr val="tx1"/>
                </a:solidFill>
              </a:defRPr>
            </a:lvl1pPr>
            <a:extLst/>
          </a:lstStyle>
          <a:p>
            <a:pPr>
              <a:defRPr/>
            </a:pPr>
            <a:endParaRPr lang="en-US"/>
          </a:p>
        </p:txBody>
      </p:sp>
      <p:sp>
        <p:nvSpPr>
          <p:cNvPr id="13" name="Slide Number Placeholder 6"/>
          <p:cNvSpPr>
            <a:spLocks noGrp="1"/>
          </p:cNvSpPr>
          <p:nvPr>
            <p:ph type="sldNum" sz="quarter" idx="12"/>
          </p:nvPr>
        </p:nvSpPr>
        <p:spPr/>
        <p:txBody>
          <a:bodyPr/>
          <a:lstStyle>
            <a:lvl1pPr>
              <a:defRPr>
                <a:solidFill>
                  <a:schemeClr val="tx1"/>
                </a:solidFill>
              </a:defRPr>
            </a:lvl1pPr>
            <a:extLst/>
          </a:lstStyle>
          <a:p>
            <a:pPr>
              <a:defRPr/>
            </a:pPr>
            <a:fld id="{C754282A-B4AA-4F0C-BEF8-C4A8B2781ED5}" type="slidenum">
              <a:rPr lang="en-US"/>
              <a:pPr>
                <a:defRPr/>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 name="Freeform 12"/>
          <p:cNvSpPr>
            <a:spLocks/>
          </p:cNvSpPr>
          <p:nvPr/>
        </p:nvSpPr>
        <p:spPr bwMode="auto">
          <a:xfrm>
            <a:off x="500063" y="5945188"/>
            <a:ext cx="4940300" cy="9207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a:lstStyle>
            <a:extLst/>
          </a:lstStyle>
          <a:p>
            <a:pPr fontAlgn="auto">
              <a:spcBef>
                <a:spcPts val="0"/>
              </a:spcBef>
              <a:spcAft>
                <a:spcPts val="0"/>
              </a:spcAft>
              <a:defRPr/>
            </a:pPr>
            <a:endParaRPr lang="en-US">
              <a:latin typeface="+mn-lt"/>
              <a:cs typeface="+mn-cs"/>
            </a:endParaRPr>
          </a:p>
        </p:txBody>
      </p:sp>
      <p:sp>
        <p:nvSpPr>
          <p:cNvPr id="1027" name="Freeform 11"/>
          <p:cNvSpPr>
            <a:spLocks/>
          </p:cNvSpPr>
          <p:nvPr/>
        </p:nvSpPr>
        <p:spPr bwMode="auto">
          <a:xfrm>
            <a:off x="485775" y="5938838"/>
            <a:ext cx="3690938" cy="933450"/>
          </a:xfrm>
          <a:custGeom>
            <a:avLst/>
            <a:gdLst>
              <a:gd name="T0" fmla="*/ 0 w 5591"/>
              <a:gd name="T1" fmla="*/ 0 h 588"/>
              <a:gd name="T2" fmla="*/ 3802505 w 5591"/>
              <a:gd name="T3" fmla="*/ 0 h 588"/>
              <a:gd name="T4" fmla="*/ 3802505 w 5591"/>
              <a:gd name="T5" fmla="*/ 838200 h 588"/>
              <a:gd name="T6" fmla="*/ 31688 w 5591"/>
              <a:gd name="T7" fmla="*/ 0 h 588"/>
              <a:gd name="T8" fmla="*/ 0 60000 65536"/>
              <a:gd name="T9" fmla="*/ 0 60000 65536"/>
              <a:gd name="T10" fmla="*/ 0 60000 65536"/>
              <a:gd name="T11" fmla="*/ 0 60000 65536"/>
              <a:gd name="T12" fmla="*/ 0 w 5591"/>
              <a:gd name="T13" fmla="*/ 0 h 588"/>
              <a:gd name="T14" fmla="*/ 5591 w 5591"/>
              <a:gd name="T15" fmla="*/ 588 h 588"/>
            </a:gdLst>
            <a:ahLst/>
            <a:cxnLst>
              <a:cxn ang="T8">
                <a:pos x="T0" y="T1"/>
              </a:cxn>
              <a:cxn ang="T9">
                <a:pos x="T2" y="T3"/>
              </a:cxn>
              <a:cxn ang="T10">
                <a:pos x="T4" y="T5"/>
              </a:cxn>
              <a:cxn ang="T11">
                <a:pos x="T6" y="T7"/>
              </a:cxn>
            </a:cxnLst>
            <a:rect l="T12" t="T13" r="T14" b="T15"/>
            <a:pathLst>
              <a:path w="5591" h="588">
                <a:moveTo>
                  <a:pt x="0" y="0"/>
                </a:moveTo>
                <a:lnTo>
                  <a:pt x="5591" y="585"/>
                </a:lnTo>
                <a:lnTo>
                  <a:pt x="4415" y="588"/>
                </a:lnTo>
                <a:lnTo>
                  <a:pt x="12" y="4"/>
                </a:lnTo>
              </a:path>
            </a:pathLst>
          </a:custGeom>
          <a:solidFill>
            <a:srgbClr val="000000"/>
          </a:solidFill>
          <a:ln w="9525" cap="flat" cmpd="sng" algn="ctr">
            <a:noFill/>
            <a:prstDash val="solid"/>
            <a:round/>
            <a:headEnd type="none" w="med" len="med"/>
            <a:tailEnd type="none" w="med" len="med"/>
          </a:ln>
        </p:spPr>
        <p:txBody>
          <a:bodyPr/>
          <a:lstStyle/>
          <a:p>
            <a:pPr>
              <a:defRPr/>
            </a:pPr>
            <a:endParaRPr lang="en-US">
              <a:cs typeface="Arial" charset="0"/>
            </a:endParaRPr>
          </a:p>
        </p:txBody>
      </p:sp>
      <p:sp>
        <p:nvSpPr>
          <p:cNvPr id="14" name="Right Triangle 13"/>
          <p:cNvSpPr>
            <a:spLocks/>
          </p:cNvSpPr>
          <p:nvPr/>
        </p:nvSpPr>
        <p:spPr bwMode="auto">
          <a:xfrm>
            <a:off x="-6042" y="5791253"/>
            <a:ext cx="3402314" cy="1080868"/>
          </a:xfrm>
          <a:prstGeom prst="rtTriangle">
            <a:avLst/>
          </a:prstGeom>
          <a:blipFill>
            <a:blip r:embed="rId13"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auto">
              <a:spcBef>
                <a:spcPts val="0"/>
              </a:spcBef>
              <a:spcAft>
                <a:spcPts val="0"/>
              </a:spcAft>
              <a:defRPr/>
            </a:pPr>
            <a:endParaRPr lang="en-US"/>
          </a:p>
        </p:txBody>
      </p:sp>
      <p:cxnSp>
        <p:nvCxnSpPr>
          <p:cNvPr id="15" name="Straight Connector 14"/>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Title Placeholder 8"/>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extLst/>
          </a:lstStyle>
          <a:p>
            <a:r>
              <a:rPr lang="en-US" smtClean="0"/>
              <a:t>Click to edit Master title style</a:t>
            </a:r>
            <a:endParaRPr lang="en-US"/>
          </a:p>
        </p:txBody>
      </p:sp>
      <p:sp>
        <p:nvSpPr>
          <p:cNvPr id="1033" name="Text Placeholder 29"/>
          <p:cNvSpPr>
            <a:spLocks noGrp="1"/>
          </p:cNvSpPr>
          <p:nvPr>
            <p:ph type="body" idx="1"/>
          </p:nvPr>
        </p:nvSpPr>
        <p:spPr bwMode="auto">
          <a:xfrm>
            <a:off x="457200" y="1481138"/>
            <a:ext cx="8229600" cy="452596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 name="Date Placeholder 9"/>
          <p:cNvSpPr>
            <a:spLocks noGrp="1"/>
          </p:cNvSpPr>
          <p:nvPr>
            <p:ph type="dt" sz="half" idx="2"/>
          </p:nvPr>
        </p:nvSpPr>
        <p:spPr>
          <a:xfrm>
            <a:off x="6727825" y="6408738"/>
            <a:ext cx="1919288" cy="365125"/>
          </a:xfrm>
          <a:prstGeom prst="rect">
            <a:avLst/>
          </a:prstGeom>
        </p:spPr>
        <p:txBody>
          <a:bodyPr vert="horz" anchor="b"/>
          <a:lstStyle>
            <a:lvl1pPr algn="l" eaLnBrk="1" fontAlgn="auto" latinLnBrk="0" hangingPunct="1">
              <a:spcBef>
                <a:spcPts val="0"/>
              </a:spcBef>
              <a:spcAft>
                <a:spcPts val="0"/>
              </a:spcAft>
              <a:defRPr kumimoji="0" sz="1000">
                <a:solidFill>
                  <a:schemeClr val="tx1"/>
                </a:solidFill>
                <a:latin typeface="+mn-lt"/>
                <a:cs typeface="+mn-cs"/>
              </a:defRPr>
            </a:lvl1pPr>
            <a:extLst/>
          </a:lstStyle>
          <a:p>
            <a:pPr>
              <a:defRPr/>
            </a:pPr>
            <a:fld id="{8D8AFE3E-5926-4283-815B-1206A8257D44}" type="datetimeFigureOut">
              <a:rPr lang="en-US"/>
              <a:pPr>
                <a:defRPr/>
              </a:pPr>
              <a:t>7/3/2017</a:t>
            </a:fld>
            <a:endParaRPr lang="en-US"/>
          </a:p>
        </p:txBody>
      </p:sp>
      <p:sp>
        <p:nvSpPr>
          <p:cNvPr id="22" name="Footer Placeholder 21"/>
          <p:cNvSpPr>
            <a:spLocks noGrp="1"/>
          </p:cNvSpPr>
          <p:nvPr>
            <p:ph type="ftr" sz="quarter" idx="3"/>
          </p:nvPr>
        </p:nvSpPr>
        <p:spPr>
          <a:xfrm>
            <a:off x="4379913" y="6408738"/>
            <a:ext cx="2351087" cy="365125"/>
          </a:xfrm>
          <a:prstGeom prst="rect">
            <a:avLst/>
          </a:prstGeom>
        </p:spPr>
        <p:txBody>
          <a:bodyPr vert="horz" anchor="b"/>
          <a:lstStyle>
            <a:lvl1pPr algn="r" eaLnBrk="1" fontAlgn="auto" latinLnBrk="0" hangingPunct="1">
              <a:spcBef>
                <a:spcPts val="0"/>
              </a:spcBef>
              <a:spcAft>
                <a:spcPts val="0"/>
              </a:spcAft>
              <a:defRPr kumimoji="0" sz="1000">
                <a:solidFill>
                  <a:schemeClr val="tx1"/>
                </a:solidFill>
                <a:latin typeface="+mn-lt"/>
                <a:cs typeface="+mn-cs"/>
              </a:defRPr>
            </a:lvl1pPr>
            <a:extLst/>
          </a:lstStyle>
          <a:p>
            <a:pPr>
              <a:defRPr/>
            </a:pPr>
            <a:endParaRPr lang="en-US"/>
          </a:p>
        </p:txBody>
      </p:sp>
      <p:sp>
        <p:nvSpPr>
          <p:cNvPr id="18" name="Slide Number Placeholder 17"/>
          <p:cNvSpPr>
            <a:spLocks noGrp="1"/>
          </p:cNvSpPr>
          <p:nvPr>
            <p:ph type="sldNum" sz="quarter" idx="4"/>
          </p:nvPr>
        </p:nvSpPr>
        <p:spPr>
          <a:xfrm>
            <a:off x="8647113" y="6408738"/>
            <a:ext cx="366712" cy="365125"/>
          </a:xfrm>
          <a:prstGeom prst="rect">
            <a:avLst/>
          </a:prstGeom>
        </p:spPr>
        <p:txBody>
          <a:bodyPr vert="horz" anchor="b"/>
          <a:lstStyle>
            <a:lvl1pPr algn="r" eaLnBrk="1" fontAlgn="auto" latinLnBrk="0" hangingPunct="1">
              <a:spcBef>
                <a:spcPts val="0"/>
              </a:spcBef>
              <a:spcAft>
                <a:spcPts val="0"/>
              </a:spcAft>
              <a:defRPr kumimoji="0" sz="1000" b="0">
                <a:solidFill>
                  <a:schemeClr val="tx1"/>
                </a:solidFill>
                <a:latin typeface="+mn-lt"/>
                <a:cs typeface="+mn-cs"/>
              </a:defRPr>
            </a:lvl1pPr>
            <a:extLst/>
          </a:lstStyle>
          <a:p>
            <a:pPr>
              <a:defRPr/>
            </a:pPr>
            <a:fld id="{54B31171-15BA-4FE9-AF12-8C13B62643FA}"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719" r:id="rId1"/>
    <p:sldLayoutId id="2147483715" r:id="rId2"/>
    <p:sldLayoutId id="2147483720" r:id="rId3"/>
    <p:sldLayoutId id="2147483721" r:id="rId4"/>
    <p:sldLayoutId id="2147483722" r:id="rId5"/>
    <p:sldLayoutId id="2147483723" r:id="rId6"/>
    <p:sldLayoutId id="2147483716" r:id="rId7"/>
    <p:sldLayoutId id="2147483724" r:id="rId8"/>
    <p:sldLayoutId id="2147483725" r:id="rId9"/>
    <p:sldLayoutId id="2147483717" r:id="rId10"/>
    <p:sldLayoutId id="2147483718" r:id="rId11"/>
  </p:sldLayoutIdLst>
  <p:txStyles>
    <p:titleStyle>
      <a:lvl1pPr algn="l" rtl="1" eaLnBrk="0" fontAlgn="base" hangingPunct="0">
        <a:spcBef>
          <a:spcPct val="0"/>
        </a:spcBef>
        <a:spcAft>
          <a:spcPct val="0"/>
        </a:spcAft>
        <a:defRPr sz="4100" b="1" kern="1200">
          <a:solidFill>
            <a:schemeClr val="tx2"/>
          </a:solidFill>
          <a:effectLst>
            <a:outerShdw blurRad="31750" dist="25400" dir="5400000" algn="tl" rotWithShape="0">
              <a:srgbClr val="000000">
                <a:alpha val="25000"/>
              </a:srgbClr>
            </a:outerShdw>
          </a:effectLst>
          <a:latin typeface="+mj-lt"/>
          <a:ea typeface="+mj-ea"/>
          <a:cs typeface="+mj-cs"/>
        </a:defRPr>
      </a:lvl1pPr>
      <a:lvl2pPr algn="l" rtl="1" eaLnBrk="0" fontAlgn="base" hangingPunct="0">
        <a:spcBef>
          <a:spcPct val="0"/>
        </a:spcBef>
        <a:spcAft>
          <a:spcPct val="0"/>
        </a:spcAft>
        <a:defRPr sz="4100" b="1">
          <a:solidFill>
            <a:schemeClr val="tx2"/>
          </a:solidFill>
          <a:latin typeface="Lucida Sans Unicode" pitchFamily="34" charset="0"/>
        </a:defRPr>
      </a:lvl2pPr>
      <a:lvl3pPr algn="l" rtl="1" eaLnBrk="0" fontAlgn="base" hangingPunct="0">
        <a:spcBef>
          <a:spcPct val="0"/>
        </a:spcBef>
        <a:spcAft>
          <a:spcPct val="0"/>
        </a:spcAft>
        <a:defRPr sz="4100" b="1">
          <a:solidFill>
            <a:schemeClr val="tx2"/>
          </a:solidFill>
          <a:latin typeface="Lucida Sans Unicode" pitchFamily="34" charset="0"/>
        </a:defRPr>
      </a:lvl3pPr>
      <a:lvl4pPr algn="l" rtl="1" eaLnBrk="0" fontAlgn="base" hangingPunct="0">
        <a:spcBef>
          <a:spcPct val="0"/>
        </a:spcBef>
        <a:spcAft>
          <a:spcPct val="0"/>
        </a:spcAft>
        <a:defRPr sz="4100" b="1">
          <a:solidFill>
            <a:schemeClr val="tx2"/>
          </a:solidFill>
          <a:latin typeface="Lucida Sans Unicode" pitchFamily="34" charset="0"/>
        </a:defRPr>
      </a:lvl4pPr>
      <a:lvl5pPr algn="l" rtl="1" eaLnBrk="0" fontAlgn="base" hangingPunct="0">
        <a:spcBef>
          <a:spcPct val="0"/>
        </a:spcBef>
        <a:spcAft>
          <a:spcPct val="0"/>
        </a:spcAft>
        <a:defRPr sz="4100" b="1">
          <a:solidFill>
            <a:schemeClr val="tx2"/>
          </a:solidFill>
          <a:latin typeface="Lucida Sans Unicode" pitchFamily="34" charset="0"/>
        </a:defRPr>
      </a:lvl5pPr>
      <a:lvl6pPr marL="457200" algn="l" rtl="1" fontAlgn="base">
        <a:spcBef>
          <a:spcPct val="0"/>
        </a:spcBef>
        <a:spcAft>
          <a:spcPct val="0"/>
        </a:spcAft>
        <a:defRPr sz="4100" b="1">
          <a:solidFill>
            <a:schemeClr val="tx2"/>
          </a:solidFill>
          <a:latin typeface="Lucida Sans Unicode" pitchFamily="34" charset="0"/>
        </a:defRPr>
      </a:lvl6pPr>
      <a:lvl7pPr marL="914400" algn="l" rtl="1" fontAlgn="base">
        <a:spcBef>
          <a:spcPct val="0"/>
        </a:spcBef>
        <a:spcAft>
          <a:spcPct val="0"/>
        </a:spcAft>
        <a:defRPr sz="4100" b="1">
          <a:solidFill>
            <a:schemeClr val="tx2"/>
          </a:solidFill>
          <a:latin typeface="Lucida Sans Unicode" pitchFamily="34" charset="0"/>
        </a:defRPr>
      </a:lvl7pPr>
      <a:lvl8pPr marL="1371600" algn="l" rtl="1" fontAlgn="base">
        <a:spcBef>
          <a:spcPct val="0"/>
        </a:spcBef>
        <a:spcAft>
          <a:spcPct val="0"/>
        </a:spcAft>
        <a:defRPr sz="4100" b="1">
          <a:solidFill>
            <a:schemeClr val="tx2"/>
          </a:solidFill>
          <a:latin typeface="Lucida Sans Unicode" pitchFamily="34" charset="0"/>
        </a:defRPr>
      </a:lvl8pPr>
      <a:lvl9pPr marL="1828800" algn="l" rtl="1" fontAlgn="base">
        <a:spcBef>
          <a:spcPct val="0"/>
        </a:spcBef>
        <a:spcAft>
          <a:spcPct val="0"/>
        </a:spcAft>
        <a:defRPr sz="4100" b="1">
          <a:solidFill>
            <a:schemeClr val="tx2"/>
          </a:solidFill>
          <a:latin typeface="Lucida Sans Unicode" pitchFamily="34" charset="0"/>
        </a:defRPr>
      </a:lvl9pPr>
      <a:extLst/>
    </p:titleStyle>
    <p:bodyStyle>
      <a:lvl1pPr marL="365125" indent="-255588" algn="r" rtl="1" eaLnBrk="0" fontAlgn="base" hangingPunct="0">
        <a:spcBef>
          <a:spcPts val="400"/>
        </a:spcBef>
        <a:spcAft>
          <a:spcPct val="0"/>
        </a:spcAft>
        <a:buClr>
          <a:schemeClr val="accent1"/>
        </a:buClr>
        <a:buSzPct val="68000"/>
        <a:buFont typeface="Wingdings 3" pitchFamily="18" charset="2"/>
        <a:buChar char=""/>
        <a:defRPr sz="2700" kern="1200">
          <a:solidFill>
            <a:schemeClr val="tx1"/>
          </a:solidFill>
          <a:latin typeface="+mn-lt"/>
          <a:ea typeface="+mn-ea"/>
          <a:cs typeface="+mn-cs"/>
        </a:defRPr>
      </a:lvl1pPr>
      <a:lvl2pPr marL="620713" indent="-228600" algn="r" rtl="1" eaLnBrk="0" fontAlgn="base" hangingPunct="0">
        <a:spcBef>
          <a:spcPts val="325"/>
        </a:spcBef>
        <a:spcAft>
          <a:spcPct val="0"/>
        </a:spcAft>
        <a:buClr>
          <a:schemeClr val="accent1"/>
        </a:buClr>
        <a:buFont typeface="Verdana" pitchFamily="34" charset="0"/>
        <a:buChar char="◦"/>
        <a:defRPr sz="2300" kern="1200">
          <a:solidFill>
            <a:schemeClr val="tx1"/>
          </a:solidFill>
          <a:latin typeface="+mn-lt"/>
          <a:ea typeface="+mn-ea"/>
          <a:cs typeface="+mn-cs"/>
        </a:defRPr>
      </a:lvl2pPr>
      <a:lvl3pPr marL="858838" indent="-228600" algn="r" rtl="1" eaLnBrk="0" fontAlgn="base" hangingPunct="0">
        <a:spcBef>
          <a:spcPts val="350"/>
        </a:spcBef>
        <a:spcAft>
          <a:spcPct val="0"/>
        </a:spcAft>
        <a:buClr>
          <a:schemeClr val="accent2"/>
        </a:buClr>
        <a:buSzPct val="100000"/>
        <a:buFont typeface="Wingdings 2" pitchFamily="18" charset="2"/>
        <a:buChar char=""/>
        <a:defRPr sz="2100" kern="1200">
          <a:solidFill>
            <a:schemeClr val="tx1"/>
          </a:solidFill>
          <a:latin typeface="+mn-lt"/>
          <a:ea typeface="+mn-ea"/>
          <a:cs typeface="+mn-cs"/>
        </a:defRPr>
      </a:lvl3pPr>
      <a:lvl4pPr marL="1143000" indent="-228600" algn="r" rtl="1" eaLnBrk="0" fontAlgn="base" hangingPunct="0">
        <a:spcBef>
          <a:spcPts val="350"/>
        </a:spcBef>
        <a:spcAft>
          <a:spcPct val="0"/>
        </a:spcAft>
        <a:buClr>
          <a:schemeClr val="accent2"/>
        </a:buClr>
        <a:buFont typeface="Wingdings 2" pitchFamily="18" charset="2"/>
        <a:buChar char=""/>
        <a:defRPr sz="1900" kern="1200">
          <a:solidFill>
            <a:schemeClr val="tx1"/>
          </a:solidFill>
          <a:latin typeface="+mn-lt"/>
          <a:ea typeface="+mn-ea"/>
          <a:cs typeface="+mn-cs"/>
        </a:defRPr>
      </a:lvl4pPr>
      <a:lvl5pPr marL="1371600" indent="-228600" algn="r" rtl="1" eaLnBrk="0" fontAlgn="base" hangingPunct="0">
        <a:spcBef>
          <a:spcPts val="350"/>
        </a:spcBef>
        <a:spcAft>
          <a:spcPct val="0"/>
        </a:spcAft>
        <a:buClr>
          <a:schemeClr val="accent2"/>
        </a:buClr>
        <a:buFont typeface="Wingdings 2" pitchFamily="18" charset="2"/>
        <a:buChar char=""/>
        <a:defRPr sz="2000" kern="1200">
          <a:solidFill>
            <a:schemeClr val="tx1"/>
          </a:solidFill>
          <a:latin typeface="+mn-lt"/>
          <a:ea typeface="+mn-ea"/>
          <a:cs typeface="+mn-cs"/>
        </a:defRPr>
      </a:lvl5pPr>
      <a:lvl6pPr marL="1600200" indent="-228600" algn="r" rtl="1"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r" rtl="1"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r" rtl="1"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r" rtl="1"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r" rtl="1" eaLnBrk="1" latinLnBrk="0" hangingPunct="1">
        <a:defRPr kumimoji="0" kern="1200">
          <a:solidFill>
            <a:schemeClr val="tx1"/>
          </a:solidFill>
          <a:latin typeface="+mn-lt"/>
          <a:ea typeface="+mn-ea"/>
          <a:cs typeface="+mn-cs"/>
        </a:defRPr>
      </a:lvl1pPr>
      <a:lvl2pPr marL="457200" algn="r" rtl="1" eaLnBrk="1" latinLnBrk="0" hangingPunct="1">
        <a:defRPr kumimoji="0" kern="1200">
          <a:solidFill>
            <a:schemeClr val="tx1"/>
          </a:solidFill>
          <a:latin typeface="+mn-lt"/>
          <a:ea typeface="+mn-ea"/>
          <a:cs typeface="+mn-cs"/>
        </a:defRPr>
      </a:lvl2pPr>
      <a:lvl3pPr marL="914400" algn="r" rtl="1" eaLnBrk="1" latinLnBrk="0" hangingPunct="1">
        <a:defRPr kumimoji="0" kern="1200">
          <a:solidFill>
            <a:schemeClr val="tx1"/>
          </a:solidFill>
          <a:latin typeface="+mn-lt"/>
          <a:ea typeface="+mn-ea"/>
          <a:cs typeface="+mn-cs"/>
        </a:defRPr>
      </a:lvl3pPr>
      <a:lvl4pPr marL="1371600" algn="r" rtl="1" eaLnBrk="1" latinLnBrk="0" hangingPunct="1">
        <a:defRPr kumimoji="0" kern="1200">
          <a:solidFill>
            <a:schemeClr val="tx1"/>
          </a:solidFill>
          <a:latin typeface="+mn-lt"/>
          <a:ea typeface="+mn-ea"/>
          <a:cs typeface="+mn-cs"/>
        </a:defRPr>
      </a:lvl4pPr>
      <a:lvl5pPr marL="1828800" algn="r" rtl="1" eaLnBrk="1" latinLnBrk="0" hangingPunct="1">
        <a:defRPr kumimoji="0" kern="1200">
          <a:solidFill>
            <a:schemeClr val="tx1"/>
          </a:solidFill>
          <a:latin typeface="+mn-lt"/>
          <a:ea typeface="+mn-ea"/>
          <a:cs typeface="+mn-cs"/>
        </a:defRPr>
      </a:lvl5pPr>
      <a:lvl6pPr marL="2286000" algn="r" rtl="1" eaLnBrk="1" latinLnBrk="0" hangingPunct="1">
        <a:defRPr kumimoji="0" kern="1200">
          <a:solidFill>
            <a:schemeClr val="tx1"/>
          </a:solidFill>
          <a:latin typeface="+mn-lt"/>
          <a:ea typeface="+mn-ea"/>
          <a:cs typeface="+mn-cs"/>
        </a:defRPr>
      </a:lvl6pPr>
      <a:lvl7pPr marL="2743200" algn="r" rtl="1" eaLnBrk="1" latinLnBrk="0" hangingPunct="1">
        <a:defRPr kumimoji="0" kern="1200">
          <a:solidFill>
            <a:schemeClr val="tx1"/>
          </a:solidFill>
          <a:latin typeface="+mn-lt"/>
          <a:ea typeface="+mn-ea"/>
          <a:cs typeface="+mn-cs"/>
        </a:defRPr>
      </a:lvl7pPr>
      <a:lvl8pPr marL="3200400" algn="r" rtl="1" eaLnBrk="1" latinLnBrk="0" hangingPunct="1">
        <a:defRPr kumimoji="0" kern="1200">
          <a:solidFill>
            <a:schemeClr val="tx1"/>
          </a:solidFill>
          <a:latin typeface="+mn-lt"/>
          <a:ea typeface="+mn-ea"/>
          <a:cs typeface="+mn-cs"/>
        </a:defRPr>
      </a:lvl8pPr>
      <a:lvl9pPr marL="3657600" algn="r" rtl="1"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16.gif"/><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1" descr="Picture66"/>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Picture 2" descr="http://www.jmss.com.sg/images/product_portfolio/blood_management/blood_managment_autologous_bag.jpg"/>
          <p:cNvPicPr>
            <a:picLocks noChangeAspect="1" noChangeArrowheads="1"/>
          </p:cNvPicPr>
          <p:nvPr/>
        </p:nvPicPr>
        <p:blipFill>
          <a:blip r:embed="rId2" cstate="print"/>
          <a:srcRect/>
          <a:stretch>
            <a:fillRect/>
          </a:stretch>
        </p:blipFill>
        <p:spPr bwMode="auto">
          <a:xfrm>
            <a:off x="1752600" y="838200"/>
            <a:ext cx="5410200" cy="51816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381000" y="1524000"/>
            <a:ext cx="8229600" cy="4525962"/>
          </a:xfrm>
        </p:spPr>
        <p:txBody>
          <a:bodyPr/>
          <a:lstStyle/>
          <a:p>
            <a:pPr marL="879475" lvl="1" indent="-514350" eaLnBrk="1" hangingPunct="1">
              <a:buFont typeface="Verdana" pitchFamily="34" charset="0"/>
              <a:buNone/>
            </a:pPr>
            <a:r>
              <a:rPr lang="fa-IR" sz="3200" dirty="0" smtClean="0"/>
              <a:t>براساس:</a:t>
            </a:r>
          </a:p>
          <a:p>
            <a:pPr marL="623888" indent="-514350" eaLnBrk="1" hangingPunct="1">
              <a:buFont typeface="Lucida Sans Unicode" pitchFamily="34" charset="0"/>
              <a:buAutoNum type="arabicPeriod"/>
            </a:pPr>
            <a:r>
              <a:rPr lang="fa-IR" sz="3200" dirty="0" smtClean="0"/>
              <a:t>مانیتور خونریزی</a:t>
            </a:r>
          </a:p>
          <a:p>
            <a:pPr marL="623888" indent="-514350" eaLnBrk="1" hangingPunct="1">
              <a:buFont typeface="Lucida Sans Unicode" pitchFamily="34" charset="0"/>
              <a:buAutoNum type="arabicPeriod"/>
            </a:pPr>
            <a:r>
              <a:rPr lang="fa-IR" sz="3200" dirty="0" smtClean="0"/>
              <a:t>مانیتور پرفیوژن و اکسیژناسیون ناکافی ارگانهای حیاتی</a:t>
            </a:r>
          </a:p>
          <a:p>
            <a:pPr marL="623888" indent="-514350" eaLnBrk="1" hangingPunct="1">
              <a:buFont typeface="Lucida Sans Unicode" pitchFamily="34" charset="0"/>
              <a:buAutoNum type="arabicPeriod"/>
            </a:pPr>
            <a:r>
              <a:rPr lang="fa-IR" sz="3200" dirty="0" smtClean="0"/>
              <a:t>مانیتور نشانگرهای تزریق خون بویژه غلظت هموگلوبین</a:t>
            </a:r>
          </a:p>
        </p:txBody>
      </p:sp>
      <p:sp>
        <p:nvSpPr>
          <p:cNvPr id="3" name="Title 2"/>
          <p:cNvSpPr>
            <a:spLocks noGrp="1"/>
          </p:cNvSpPr>
          <p:nvPr>
            <p:ph type="title"/>
          </p:nvPr>
        </p:nvSpPr>
        <p:spPr/>
        <p:txBody>
          <a:bodyPr/>
          <a:lstStyle/>
          <a:p>
            <a:pPr algn="r" eaLnBrk="1" fontAlgn="auto" hangingPunct="1">
              <a:spcAft>
                <a:spcPts val="0"/>
              </a:spcAft>
              <a:defRPr/>
            </a:pPr>
            <a:r>
              <a:rPr lang="fa-IR" dirty="0" smtClean="0"/>
              <a:t>تصمیم به تزریق خون</a:t>
            </a:r>
            <a:endParaRPr lang="fa-IR" dirty="0"/>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2000"/>
                                        <p:tgtEl>
                                          <p:spTgt spid="2">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
                                            <p:txEl>
                                              <p:pRg st="1" end="1"/>
                                            </p:txEl>
                                          </p:spTgt>
                                        </p:tgtEl>
                                        <p:attrNameLst>
                                          <p:attrName>style.visibility</p:attrName>
                                        </p:attrNameLst>
                                      </p:cBhvr>
                                      <p:to>
                                        <p:strVal val="visible"/>
                                      </p:to>
                                    </p:set>
                                    <p:animEffect transition="in" filter="fade">
                                      <p:cBhvr>
                                        <p:cTn id="12" dur="2000"/>
                                        <p:tgtEl>
                                          <p:spTgt spid="2">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2">
                                            <p:txEl>
                                              <p:pRg st="2" end="2"/>
                                            </p:txEl>
                                          </p:spTgt>
                                        </p:tgtEl>
                                        <p:attrNameLst>
                                          <p:attrName>style.visibility</p:attrName>
                                        </p:attrNameLst>
                                      </p:cBhvr>
                                      <p:to>
                                        <p:strVal val="visible"/>
                                      </p:to>
                                    </p:set>
                                    <p:animEffect transition="in" filter="fade">
                                      <p:cBhvr>
                                        <p:cTn id="17" dur="2000"/>
                                        <p:tgtEl>
                                          <p:spTgt spid="2">
                                            <p:txEl>
                                              <p:pRg st="2" end="2"/>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2">
                                            <p:txEl>
                                              <p:pRg st="3" end="3"/>
                                            </p:txEl>
                                          </p:spTgt>
                                        </p:tgtEl>
                                        <p:attrNameLst>
                                          <p:attrName>style.visibility</p:attrName>
                                        </p:attrNameLst>
                                      </p:cBhvr>
                                      <p:to>
                                        <p:strVal val="visible"/>
                                      </p:to>
                                    </p:set>
                                    <p:animEffect transition="in" filter="fade">
                                      <p:cBhvr>
                                        <p:cTn id="22" dur="20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eaLnBrk="1" hangingPunct="1"/>
            <a:r>
              <a:rPr lang="fa-IR" sz="3600" dirty="0" smtClean="0"/>
              <a:t>تخمین چشمی</a:t>
            </a:r>
          </a:p>
          <a:p>
            <a:pPr eaLnBrk="1" hangingPunct="1">
              <a:buNone/>
            </a:pPr>
            <a:endParaRPr lang="fa-IR" sz="3600" dirty="0" smtClean="0"/>
          </a:p>
          <a:p>
            <a:pPr eaLnBrk="1" hangingPunct="1"/>
            <a:r>
              <a:rPr lang="fa-IR" sz="3600" dirty="0" smtClean="0"/>
              <a:t>تخمین براساس خون موجود بر اسفنج ها و شان و وسایل ساکشن</a:t>
            </a:r>
          </a:p>
        </p:txBody>
      </p:sp>
      <p:sp>
        <p:nvSpPr>
          <p:cNvPr id="3" name="Title 2"/>
          <p:cNvSpPr>
            <a:spLocks noGrp="1"/>
          </p:cNvSpPr>
          <p:nvPr>
            <p:ph type="title"/>
          </p:nvPr>
        </p:nvSpPr>
        <p:spPr/>
        <p:txBody>
          <a:bodyPr/>
          <a:lstStyle/>
          <a:p>
            <a:pPr algn="r" eaLnBrk="1" fontAlgn="auto" hangingPunct="1">
              <a:spcAft>
                <a:spcPts val="0"/>
              </a:spcAft>
              <a:defRPr/>
            </a:pPr>
            <a:r>
              <a:rPr lang="fa-IR" dirty="0" smtClean="0"/>
              <a:t>ارزیابی میزان خونریزی</a:t>
            </a:r>
            <a:endParaRPr lang="fa-IR" dirty="0"/>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2000"/>
                                        <p:tgtEl>
                                          <p:spTgt spid="2">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
                                            <p:txEl>
                                              <p:pRg st="2" end="2"/>
                                            </p:txEl>
                                          </p:spTgt>
                                        </p:tgtEl>
                                        <p:attrNameLst>
                                          <p:attrName>style.visibility</p:attrName>
                                        </p:attrNameLst>
                                      </p:cBhvr>
                                      <p:to>
                                        <p:strVal val="visible"/>
                                      </p:to>
                                    </p:set>
                                    <p:animEffect transition="in" filter="fade">
                                      <p:cBhvr>
                                        <p:cTn id="12" dur="20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eaLnBrk="1" hangingPunct="1"/>
            <a:r>
              <a:rPr lang="fa-IR" smtClean="0"/>
              <a:t>گلبول های قرمز فشرده</a:t>
            </a:r>
          </a:p>
          <a:p>
            <a:pPr eaLnBrk="1" hangingPunct="1"/>
            <a:r>
              <a:rPr lang="fa-IR" smtClean="0"/>
              <a:t>کنسانتره های پلاکتی</a:t>
            </a:r>
          </a:p>
          <a:p>
            <a:pPr eaLnBrk="1" hangingPunct="1"/>
            <a:r>
              <a:rPr lang="fa-IR" smtClean="0"/>
              <a:t>پلاسمای تازه یخ زده (</a:t>
            </a:r>
            <a:r>
              <a:rPr lang="en-US" smtClean="0"/>
              <a:t>FFP </a:t>
            </a:r>
            <a:r>
              <a:rPr lang="fa-IR" smtClean="0"/>
              <a:t> )</a:t>
            </a:r>
          </a:p>
          <a:p>
            <a:pPr eaLnBrk="1" hangingPunct="1"/>
            <a:r>
              <a:rPr lang="fa-IR" smtClean="0"/>
              <a:t>آلبومین</a:t>
            </a:r>
          </a:p>
          <a:p>
            <a:pPr eaLnBrk="1" hangingPunct="1"/>
            <a:r>
              <a:rPr lang="fa-IR" smtClean="0"/>
              <a:t>هیدروکسی اتیل استارچ</a:t>
            </a:r>
          </a:p>
          <a:p>
            <a:pPr eaLnBrk="1" hangingPunct="1"/>
            <a:r>
              <a:rPr lang="fa-IR" smtClean="0"/>
              <a:t>کرایوپرسیپیتات</a:t>
            </a:r>
          </a:p>
        </p:txBody>
      </p:sp>
      <p:sp>
        <p:nvSpPr>
          <p:cNvPr id="2" name="Title 1"/>
          <p:cNvSpPr>
            <a:spLocks noGrp="1"/>
          </p:cNvSpPr>
          <p:nvPr>
            <p:ph type="title"/>
          </p:nvPr>
        </p:nvSpPr>
        <p:spPr/>
        <p:txBody>
          <a:bodyPr/>
          <a:lstStyle/>
          <a:p>
            <a:pPr algn="r" eaLnBrk="1" fontAlgn="auto" hangingPunct="1">
              <a:spcAft>
                <a:spcPts val="0"/>
              </a:spcAft>
              <a:defRPr/>
            </a:pPr>
            <a:r>
              <a:rPr lang="fa-IR" dirty="0" smtClean="0"/>
              <a:t>اجزاء خون</a:t>
            </a:r>
            <a:endParaRPr lang="en-US" dirty="0"/>
          </a:p>
        </p:txBody>
      </p:sp>
      <p:pic>
        <p:nvPicPr>
          <p:cNvPr id="25604" name="Picture 2" descr="http://www.suht.nhs.uk/Media/suhtideal/CommonStatutoryAndMandatoryTraining/BloodTransfusionSafeTransfusionPractice/BloodTransfusion.jpg"/>
          <p:cNvPicPr>
            <a:picLocks noChangeAspect="1" noChangeArrowheads="1"/>
          </p:cNvPicPr>
          <p:nvPr/>
        </p:nvPicPr>
        <p:blipFill>
          <a:blip r:embed="rId2" cstate="print"/>
          <a:srcRect/>
          <a:stretch>
            <a:fillRect/>
          </a:stretch>
        </p:blipFill>
        <p:spPr bwMode="auto">
          <a:xfrm>
            <a:off x="1143000" y="3352800"/>
            <a:ext cx="3352800" cy="28194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2000"/>
                                        <p:tgtEl>
                                          <p:spTgt spid="3">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2000"/>
                                        <p:tgtEl>
                                          <p:spTgt spid="3">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2000"/>
                                        <p:tgtEl>
                                          <p:spTgt spid="3">
                                            <p:txEl>
                                              <p:pRg st="2" end="2"/>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2000"/>
                                        <p:tgtEl>
                                          <p:spTgt spid="3">
                                            <p:txEl>
                                              <p:pRg st="3" end="3"/>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2000"/>
                                        <p:tgtEl>
                                          <p:spTgt spid="3">
                                            <p:txEl>
                                              <p:pRg st="4" end="4"/>
                                            </p:txEl>
                                          </p:spTgt>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fade">
                                      <p:cBhvr>
                                        <p:cTn id="32" dur="20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eaLnBrk="1" hangingPunct="1"/>
            <a:r>
              <a:rPr lang="fa-IR" smtClean="0"/>
              <a:t>انتقال بیماری های عفونی</a:t>
            </a:r>
          </a:p>
          <a:p>
            <a:pPr eaLnBrk="1" hangingPunct="1"/>
            <a:r>
              <a:rPr lang="fa-IR" smtClean="0"/>
              <a:t>آسیب حاد ریوی مرتبط با تزریق خون </a:t>
            </a:r>
            <a:r>
              <a:rPr lang="en-US" smtClean="0"/>
              <a:t>)</a:t>
            </a:r>
            <a:r>
              <a:rPr lang="fa-IR" smtClean="0"/>
              <a:t> </a:t>
            </a:r>
            <a:r>
              <a:rPr lang="en-US" smtClean="0"/>
              <a:t> TRALI</a:t>
            </a:r>
            <a:r>
              <a:rPr lang="fa-IR" smtClean="0"/>
              <a:t>)</a:t>
            </a:r>
          </a:p>
          <a:p>
            <a:pPr eaLnBrk="1" hangingPunct="1"/>
            <a:r>
              <a:rPr lang="fa-IR" smtClean="0"/>
              <a:t>تعدیل ایمنی مرتبط با تزریق خون</a:t>
            </a:r>
          </a:p>
          <a:p>
            <a:pPr eaLnBrk="1" hangingPunct="1"/>
            <a:r>
              <a:rPr lang="fa-IR" smtClean="0"/>
              <a:t>اختلالات متابولیک</a:t>
            </a:r>
          </a:p>
          <a:p>
            <a:pPr eaLnBrk="1" hangingPunct="1"/>
            <a:r>
              <a:rPr lang="fa-IR" smtClean="0"/>
              <a:t>هیپوترمی</a:t>
            </a:r>
          </a:p>
          <a:p>
            <a:pPr eaLnBrk="1" hangingPunct="1"/>
            <a:r>
              <a:rPr lang="fa-IR" smtClean="0"/>
              <a:t>انعقاد</a:t>
            </a:r>
          </a:p>
          <a:p>
            <a:pPr eaLnBrk="1" hangingPunct="1"/>
            <a:r>
              <a:rPr lang="fa-IR" smtClean="0"/>
              <a:t>واکنش های تزریق خون</a:t>
            </a:r>
            <a:endParaRPr lang="en-US" smtClean="0"/>
          </a:p>
        </p:txBody>
      </p:sp>
      <p:sp>
        <p:nvSpPr>
          <p:cNvPr id="2" name="Title 1"/>
          <p:cNvSpPr>
            <a:spLocks noGrp="1"/>
          </p:cNvSpPr>
          <p:nvPr>
            <p:ph type="title"/>
          </p:nvPr>
        </p:nvSpPr>
        <p:spPr/>
        <p:txBody>
          <a:bodyPr/>
          <a:lstStyle/>
          <a:p>
            <a:pPr algn="r" eaLnBrk="1" fontAlgn="auto" hangingPunct="1">
              <a:spcAft>
                <a:spcPts val="0"/>
              </a:spcAft>
              <a:defRPr/>
            </a:pPr>
            <a:r>
              <a:rPr lang="fa-IR" dirty="0" smtClean="0"/>
              <a:t>عوارض تجویز خون</a:t>
            </a:r>
            <a:endParaRPr lang="en-US" dirty="0"/>
          </a:p>
        </p:txBody>
      </p:sp>
      <p:pic>
        <p:nvPicPr>
          <p:cNvPr id="32772" name="Picture 2" descr="http://doczoe.com/wp-content/uploads/2009/01/blood-transfusion_opt-297x300.jpg"/>
          <p:cNvPicPr>
            <a:picLocks noChangeAspect="1" noChangeArrowheads="1"/>
          </p:cNvPicPr>
          <p:nvPr/>
        </p:nvPicPr>
        <p:blipFill>
          <a:blip r:embed="rId2" cstate="print"/>
          <a:srcRect/>
          <a:stretch>
            <a:fillRect/>
          </a:stretch>
        </p:blipFill>
        <p:spPr bwMode="auto">
          <a:xfrm>
            <a:off x="914400" y="2819400"/>
            <a:ext cx="2828925" cy="31623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2000"/>
                                        <p:tgtEl>
                                          <p:spTgt spid="3">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2000"/>
                                        <p:tgtEl>
                                          <p:spTgt spid="3">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2000"/>
                                        <p:tgtEl>
                                          <p:spTgt spid="3">
                                            <p:txEl>
                                              <p:pRg st="2" end="2"/>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2000"/>
                                        <p:tgtEl>
                                          <p:spTgt spid="3">
                                            <p:txEl>
                                              <p:pRg st="3" end="3"/>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2000"/>
                                        <p:tgtEl>
                                          <p:spTgt spid="3">
                                            <p:txEl>
                                              <p:pRg st="4" end="4"/>
                                            </p:txEl>
                                          </p:spTgt>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fade">
                                      <p:cBhvr>
                                        <p:cTn id="32" dur="2000"/>
                                        <p:tgtEl>
                                          <p:spTgt spid="3">
                                            <p:txEl>
                                              <p:pRg st="5" end="5"/>
                                            </p:txEl>
                                          </p:spTgt>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Effect transition="in" filter="fade">
                                      <p:cBhvr>
                                        <p:cTn id="37" dur="20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eaLnBrk="1" hangingPunct="1"/>
            <a:r>
              <a:rPr lang="fa-IR" smtClean="0"/>
              <a:t>احتمال مرگ ناشی از تزریق بعید ولی ممکنست</a:t>
            </a:r>
          </a:p>
          <a:p>
            <a:pPr eaLnBrk="1" hangingPunct="1"/>
            <a:r>
              <a:rPr lang="fa-IR" smtClean="0"/>
              <a:t>علل مرگ: آلودگی باکتریایی، </a:t>
            </a:r>
            <a:r>
              <a:rPr lang="en-US" smtClean="0"/>
              <a:t>TRALI</a:t>
            </a:r>
            <a:r>
              <a:rPr lang="fa-IR" smtClean="0"/>
              <a:t> ، عدم تطابق </a:t>
            </a:r>
            <a:r>
              <a:rPr lang="en-US" smtClean="0"/>
              <a:t>ABO</a:t>
            </a:r>
            <a:r>
              <a:rPr lang="fa-IR" smtClean="0"/>
              <a:t> </a:t>
            </a:r>
          </a:p>
          <a:p>
            <a:pPr eaLnBrk="1" hangingPunct="1"/>
            <a:r>
              <a:rPr lang="fa-IR" smtClean="0"/>
              <a:t>ترسناک ترین عوارض: انتقال عفونت(هپاتیت ، </a:t>
            </a:r>
            <a:r>
              <a:rPr lang="en-US" smtClean="0"/>
              <a:t>HIV</a:t>
            </a:r>
            <a:r>
              <a:rPr lang="fa-IR" smtClean="0"/>
              <a:t> )وواکنش های تزریق</a:t>
            </a:r>
          </a:p>
          <a:p>
            <a:pPr eaLnBrk="1" hangingPunct="1"/>
            <a:r>
              <a:rPr lang="fa-IR" smtClean="0"/>
              <a:t>بیشترین تزریق خون در بیهوشی </a:t>
            </a:r>
            <a:endParaRPr lang="en-US" smtClean="0"/>
          </a:p>
        </p:txBody>
      </p:sp>
      <p:sp>
        <p:nvSpPr>
          <p:cNvPr id="2" name="Title 1"/>
          <p:cNvSpPr>
            <a:spLocks noGrp="1"/>
          </p:cNvSpPr>
          <p:nvPr>
            <p:ph type="title"/>
          </p:nvPr>
        </p:nvSpPr>
        <p:spPr/>
        <p:txBody>
          <a:bodyPr/>
          <a:lstStyle/>
          <a:p>
            <a:pPr algn="r" eaLnBrk="1" fontAlgn="auto" hangingPunct="1">
              <a:spcAft>
                <a:spcPts val="0"/>
              </a:spcAft>
              <a:defRPr/>
            </a:pPr>
            <a:r>
              <a:rPr lang="fa-IR" dirty="0" smtClean="0"/>
              <a:t>عوارض تجویز خون</a:t>
            </a:r>
            <a:endParaRPr lang="en-US" dirty="0"/>
          </a:p>
        </p:txBody>
      </p:sp>
      <p:pic>
        <p:nvPicPr>
          <p:cNvPr id="33796" name="Picture 2" descr="http://www.imageenvision.com/450/33381-clip-art-graphic-of-a-transfusion-blood-droplet-mascot-cartoon-character-with-welcoming-open-arms-by-toons4biz.jpg"/>
          <p:cNvPicPr>
            <a:picLocks noChangeAspect="1" noChangeArrowheads="1"/>
          </p:cNvPicPr>
          <p:nvPr/>
        </p:nvPicPr>
        <p:blipFill>
          <a:blip r:embed="rId2" cstate="print"/>
          <a:srcRect/>
          <a:stretch>
            <a:fillRect/>
          </a:stretch>
        </p:blipFill>
        <p:spPr bwMode="auto">
          <a:xfrm>
            <a:off x="1143000" y="3124200"/>
            <a:ext cx="3028950" cy="25908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2000"/>
                                        <p:tgtEl>
                                          <p:spTgt spid="3">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2000"/>
                                        <p:tgtEl>
                                          <p:spTgt spid="3">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2000"/>
                                        <p:tgtEl>
                                          <p:spTgt spid="3">
                                            <p:txEl>
                                              <p:pRg st="2" end="2"/>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20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eaLnBrk="1" hangingPunct="1"/>
            <a:r>
              <a:rPr lang="fa-IR" sz="3200" dirty="0" smtClean="0"/>
              <a:t>مهمترین بیماری های عفونی: هپاتیت </a:t>
            </a:r>
            <a:r>
              <a:rPr lang="en-US" sz="3200" dirty="0" smtClean="0"/>
              <a:t>C</a:t>
            </a:r>
            <a:r>
              <a:rPr lang="fa-IR" sz="3200" dirty="0" smtClean="0"/>
              <a:t> ،</a:t>
            </a:r>
            <a:r>
              <a:rPr lang="en-US" sz="3200" dirty="0" smtClean="0"/>
              <a:t>HIV</a:t>
            </a:r>
            <a:r>
              <a:rPr lang="fa-IR" sz="3200" dirty="0" smtClean="0"/>
              <a:t> و ویروس نیل غربی</a:t>
            </a:r>
          </a:p>
          <a:p>
            <a:pPr eaLnBrk="1" hangingPunct="1"/>
            <a:r>
              <a:rPr lang="fa-IR" sz="3200" dirty="0" smtClean="0"/>
              <a:t>سایر بیماری ها: هپاتیت </a:t>
            </a:r>
            <a:r>
              <a:rPr lang="en-US" sz="3200" dirty="0" smtClean="0"/>
              <a:t>B</a:t>
            </a:r>
            <a:r>
              <a:rPr lang="fa-IR" sz="3200" dirty="0" smtClean="0"/>
              <a:t> ، </a:t>
            </a:r>
            <a:r>
              <a:rPr lang="en-US" sz="3200" dirty="0" smtClean="0"/>
              <a:t>HTLV</a:t>
            </a:r>
            <a:r>
              <a:rPr lang="fa-IR" sz="3200" dirty="0" smtClean="0"/>
              <a:t> ، </a:t>
            </a:r>
            <a:r>
              <a:rPr lang="en-US" sz="3200" dirty="0" smtClean="0"/>
              <a:t>CMV</a:t>
            </a:r>
            <a:r>
              <a:rPr lang="fa-IR" sz="3200" dirty="0" smtClean="0"/>
              <a:t> ،مالاریا و شاگاس و کروسفلد جاکوب </a:t>
            </a:r>
          </a:p>
          <a:p>
            <a:pPr eaLnBrk="1" hangingPunct="1"/>
            <a:endParaRPr lang="en-US" dirty="0" smtClean="0"/>
          </a:p>
        </p:txBody>
      </p:sp>
      <p:sp>
        <p:nvSpPr>
          <p:cNvPr id="2" name="Title 1"/>
          <p:cNvSpPr>
            <a:spLocks noGrp="1"/>
          </p:cNvSpPr>
          <p:nvPr>
            <p:ph type="title"/>
          </p:nvPr>
        </p:nvSpPr>
        <p:spPr/>
        <p:txBody>
          <a:bodyPr/>
          <a:lstStyle/>
          <a:p>
            <a:pPr algn="r" eaLnBrk="1" fontAlgn="auto" hangingPunct="1">
              <a:spcAft>
                <a:spcPts val="0"/>
              </a:spcAft>
              <a:defRPr/>
            </a:pPr>
            <a:r>
              <a:rPr lang="fa-IR" dirty="0" smtClean="0"/>
              <a:t>انتقال عفونت</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2000"/>
                                        <p:tgtEl>
                                          <p:spTgt spid="3">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20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866" name="Picture 2" descr="http://thalassemianme.webs.com/photos/Blood%20Transfusion.jpg"/>
          <p:cNvPicPr>
            <a:picLocks noChangeAspect="1" noChangeArrowheads="1"/>
          </p:cNvPicPr>
          <p:nvPr/>
        </p:nvPicPr>
        <p:blipFill>
          <a:blip r:embed="rId2" cstate="print"/>
          <a:srcRect/>
          <a:stretch>
            <a:fillRect/>
          </a:stretch>
        </p:blipFill>
        <p:spPr bwMode="auto">
          <a:xfrm>
            <a:off x="2819400" y="1981200"/>
            <a:ext cx="3343275" cy="27813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eaLnBrk="1" hangingPunct="1"/>
            <a:r>
              <a:rPr lang="fa-IR" smtClean="0"/>
              <a:t>تجمع یون های هیدروژن</a:t>
            </a:r>
          </a:p>
          <a:p>
            <a:pPr eaLnBrk="1" hangingPunct="1"/>
            <a:r>
              <a:rPr lang="fa-IR" smtClean="0"/>
              <a:t>تجمع پتاسیم </a:t>
            </a:r>
          </a:p>
          <a:p>
            <a:pPr eaLnBrk="1" hangingPunct="1"/>
            <a:r>
              <a:rPr lang="fa-IR" smtClean="0"/>
              <a:t>کاهش 2و3 دی فسفوگلیسیرات</a:t>
            </a:r>
          </a:p>
          <a:p>
            <a:pPr eaLnBrk="1" hangingPunct="1"/>
            <a:r>
              <a:rPr lang="fa-IR" smtClean="0"/>
              <a:t>تأثیرات سیترات </a:t>
            </a:r>
          </a:p>
          <a:p>
            <a:pPr eaLnBrk="1" hangingPunct="1"/>
            <a:r>
              <a:rPr lang="fa-IR" smtClean="0"/>
              <a:t>هیپوترمی</a:t>
            </a:r>
            <a:endParaRPr lang="en-US" smtClean="0"/>
          </a:p>
        </p:txBody>
      </p:sp>
      <p:sp>
        <p:nvSpPr>
          <p:cNvPr id="2" name="Title 1"/>
          <p:cNvSpPr>
            <a:spLocks noGrp="1"/>
          </p:cNvSpPr>
          <p:nvPr>
            <p:ph type="title"/>
          </p:nvPr>
        </p:nvSpPr>
        <p:spPr/>
        <p:txBody>
          <a:bodyPr/>
          <a:lstStyle/>
          <a:p>
            <a:pPr algn="r" eaLnBrk="1" fontAlgn="auto" hangingPunct="1">
              <a:spcAft>
                <a:spcPts val="0"/>
              </a:spcAft>
              <a:defRPr/>
            </a:pPr>
            <a:r>
              <a:rPr lang="fa-IR" dirty="0" smtClean="0"/>
              <a:t>اختلالات متابولیک</a:t>
            </a:r>
            <a:endParaRPr lang="en-US" dirty="0"/>
          </a:p>
        </p:txBody>
      </p:sp>
      <p:pic>
        <p:nvPicPr>
          <p:cNvPr id="39940" name="Picture 2" descr="http://www.lotusoverseas.com/product/Medical%20Disposables/176.jpg"/>
          <p:cNvPicPr>
            <a:picLocks noChangeAspect="1" noChangeArrowheads="1"/>
          </p:cNvPicPr>
          <p:nvPr/>
        </p:nvPicPr>
        <p:blipFill>
          <a:blip r:embed="rId2" cstate="print"/>
          <a:srcRect/>
          <a:stretch>
            <a:fillRect/>
          </a:stretch>
        </p:blipFill>
        <p:spPr bwMode="auto">
          <a:xfrm>
            <a:off x="381000" y="2743200"/>
            <a:ext cx="2819400" cy="31242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2000"/>
                                        <p:tgtEl>
                                          <p:spTgt spid="3">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2000"/>
                                        <p:tgtEl>
                                          <p:spTgt spid="3">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2000"/>
                                        <p:tgtEl>
                                          <p:spTgt spid="3">
                                            <p:txEl>
                                              <p:pRg st="2" end="2"/>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2000"/>
                                        <p:tgtEl>
                                          <p:spTgt spid="3">
                                            <p:txEl>
                                              <p:pRg st="3" end="3"/>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20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eaLnBrk="1" hangingPunct="1"/>
            <a:r>
              <a:rPr lang="fa-IR" sz="3600" dirty="0" smtClean="0"/>
              <a:t>واکنش های تبدار</a:t>
            </a:r>
          </a:p>
          <a:p>
            <a:pPr eaLnBrk="1" hangingPunct="1"/>
            <a:r>
              <a:rPr lang="fa-IR" sz="3600" dirty="0" smtClean="0"/>
              <a:t>واکنش های آلرژیک</a:t>
            </a:r>
          </a:p>
          <a:p>
            <a:pPr eaLnBrk="1" hangingPunct="1"/>
            <a:r>
              <a:rPr lang="fa-IR" sz="3600" dirty="0" smtClean="0"/>
              <a:t>واکنش های همولیتیک</a:t>
            </a:r>
            <a:endParaRPr lang="en-US" sz="3600" dirty="0" smtClean="0"/>
          </a:p>
        </p:txBody>
      </p:sp>
      <p:sp>
        <p:nvSpPr>
          <p:cNvPr id="2" name="Title 1"/>
          <p:cNvSpPr>
            <a:spLocks noGrp="1"/>
          </p:cNvSpPr>
          <p:nvPr>
            <p:ph type="title"/>
          </p:nvPr>
        </p:nvSpPr>
        <p:spPr/>
        <p:txBody>
          <a:bodyPr/>
          <a:lstStyle/>
          <a:p>
            <a:pPr algn="r" eaLnBrk="1" fontAlgn="auto" hangingPunct="1">
              <a:spcAft>
                <a:spcPts val="0"/>
              </a:spcAft>
              <a:defRPr/>
            </a:pPr>
            <a:r>
              <a:rPr lang="fa-IR" dirty="0" smtClean="0"/>
              <a:t>واکنش های تزریق خون</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2000"/>
                                        <p:tgtEl>
                                          <p:spTgt spid="3">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2000"/>
                                        <p:tgtEl>
                                          <p:spTgt spid="3">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20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fontScale="90000"/>
          </a:bodyPr>
          <a:lstStyle/>
          <a:p>
            <a:pPr eaLnBrk="1" fontAlgn="auto" hangingPunct="1">
              <a:spcAft>
                <a:spcPts val="0"/>
              </a:spcAft>
              <a:defRPr/>
            </a:pPr>
            <a:r>
              <a:rPr lang="fa-IR" dirty="0" smtClean="0">
                <a:cs typeface="+mn-cs"/>
              </a:rPr>
              <a:t/>
            </a:r>
            <a:br>
              <a:rPr lang="fa-IR" dirty="0" smtClean="0">
                <a:cs typeface="+mn-cs"/>
              </a:rPr>
            </a:br>
            <a:r>
              <a:rPr lang="fa-IR" dirty="0" smtClean="0">
                <a:cs typeface="+mn-cs"/>
              </a:rPr>
              <a:t>مراقبتهای پرستاری درترنسفوزیون خون</a:t>
            </a:r>
            <a:endParaRPr lang="en-US" dirty="0">
              <a:cs typeface="+mn-cs"/>
            </a:endParaRPr>
          </a:p>
        </p:txBody>
      </p:sp>
      <p:sp>
        <p:nvSpPr>
          <p:cNvPr id="10243" name="Subtitle 2"/>
          <p:cNvSpPr>
            <a:spLocks noGrp="1"/>
          </p:cNvSpPr>
          <p:nvPr>
            <p:ph type="subTitle" idx="1"/>
          </p:nvPr>
        </p:nvSpPr>
        <p:spPr>
          <a:xfrm>
            <a:off x="685800" y="3611563"/>
            <a:ext cx="7772400" cy="1200150"/>
          </a:xfrm>
        </p:spPr>
        <p:txBody>
          <a:bodyPr/>
          <a:lstStyle/>
          <a:p>
            <a:pPr marR="0" algn="ctr" eaLnBrk="1" hangingPunct="1"/>
            <a:r>
              <a:rPr lang="fa-IR" sz="4400" b="1" dirty="0" smtClean="0">
                <a:solidFill>
                  <a:srgbClr val="FF0000"/>
                </a:solidFill>
              </a:rPr>
              <a:t>فریبا </a:t>
            </a:r>
            <a:r>
              <a:rPr lang="fa-IR" sz="4400" b="1" dirty="0" smtClean="0">
                <a:solidFill>
                  <a:srgbClr val="FF0000"/>
                </a:solidFill>
              </a:rPr>
              <a:t>ارحامی راد</a:t>
            </a:r>
            <a:endParaRPr lang="en-US" sz="4400" b="1" dirty="0" smtClean="0">
              <a:solidFill>
                <a:srgbClr val="FF0000"/>
              </a:solidFill>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eaLnBrk="1" hangingPunct="1"/>
            <a:r>
              <a:rPr lang="fa-IR" dirty="0" smtClean="0"/>
              <a:t>شایع ترین پاسخ غیرهمولیتیک جانبی به تزریق</a:t>
            </a:r>
          </a:p>
          <a:p>
            <a:pPr eaLnBrk="1" hangingPunct="1"/>
            <a:r>
              <a:rPr lang="fa-IR" dirty="0" smtClean="0"/>
              <a:t>شیوع 1-0/5 % </a:t>
            </a:r>
          </a:p>
          <a:p>
            <a:pPr eaLnBrk="1" hangingPunct="1"/>
            <a:r>
              <a:rPr lang="fa-IR" dirty="0" smtClean="0"/>
              <a:t>به علت تداخل میان آنتی بادی های گیرنده و آنتی ژنهای لکوسیتی یا پلاکت های دهنده</a:t>
            </a:r>
          </a:p>
          <a:p>
            <a:pPr eaLnBrk="1" hangingPunct="1"/>
            <a:r>
              <a:rPr lang="fa-IR" dirty="0" smtClean="0"/>
              <a:t>تب به ندرت به بالای 38 می رسد </a:t>
            </a:r>
          </a:p>
          <a:p>
            <a:pPr eaLnBrk="1" hangingPunct="1"/>
            <a:r>
              <a:rPr lang="fa-IR" dirty="0" smtClean="0"/>
              <a:t>درمان با کندکردن انفوزیون و تجویز ضد تب </a:t>
            </a:r>
          </a:p>
          <a:p>
            <a:pPr eaLnBrk="1" hangingPunct="1"/>
            <a:r>
              <a:rPr lang="fa-IR" dirty="0" smtClean="0"/>
              <a:t>در صورت همراهی با لرز و احساس سردی قطع انتقال خون</a:t>
            </a:r>
            <a:endParaRPr lang="en-US" dirty="0" smtClean="0"/>
          </a:p>
        </p:txBody>
      </p:sp>
      <p:sp>
        <p:nvSpPr>
          <p:cNvPr id="2" name="Title 1"/>
          <p:cNvSpPr>
            <a:spLocks noGrp="1"/>
          </p:cNvSpPr>
          <p:nvPr>
            <p:ph type="title"/>
          </p:nvPr>
        </p:nvSpPr>
        <p:spPr/>
        <p:txBody>
          <a:bodyPr/>
          <a:lstStyle/>
          <a:p>
            <a:pPr algn="r" eaLnBrk="1" fontAlgn="auto" hangingPunct="1">
              <a:spcAft>
                <a:spcPts val="0"/>
              </a:spcAft>
              <a:defRPr/>
            </a:pPr>
            <a:r>
              <a:rPr lang="fa-IR" dirty="0" smtClean="0"/>
              <a:t>واکنش های تبدار</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2000"/>
                                        <p:tgtEl>
                                          <p:spTgt spid="3">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2000"/>
                                        <p:tgtEl>
                                          <p:spTgt spid="3">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2000"/>
                                        <p:tgtEl>
                                          <p:spTgt spid="3">
                                            <p:txEl>
                                              <p:pRg st="2" end="2"/>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2000"/>
                                        <p:tgtEl>
                                          <p:spTgt spid="3">
                                            <p:txEl>
                                              <p:pRg st="3" end="3"/>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2000"/>
                                        <p:tgtEl>
                                          <p:spTgt spid="3">
                                            <p:txEl>
                                              <p:pRg st="4" end="4"/>
                                            </p:txEl>
                                          </p:spTgt>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fade">
                                      <p:cBhvr>
                                        <p:cTn id="32" dur="20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066800"/>
            <a:ext cx="8229600" cy="5059363"/>
          </a:xfrm>
        </p:spPr>
        <p:txBody>
          <a:bodyPr/>
          <a:lstStyle/>
          <a:p>
            <a:pPr eaLnBrk="1" hangingPunct="1"/>
            <a:r>
              <a:rPr lang="fa-IR" sz="3200" dirty="0" smtClean="0"/>
              <a:t>در پاسخ به خون های به دقت گروه بندی شده و کراس مچ شده </a:t>
            </a:r>
          </a:p>
          <a:p>
            <a:pPr eaLnBrk="1" hangingPunct="1"/>
            <a:r>
              <a:rPr lang="fa-IR" sz="3200" dirty="0" smtClean="0"/>
              <a:t>افزایش دمای بدن و خارش و کهیر</a:t>
            </a:r>
          </a:p>
          <a:p>
            <a:pPr eaLnBrk="1" hangingPunct="1"/>
            <a:r>
              <a:rPr lang="fa-IR" sz="3200" dirty="0" smtClean="0"/>
              <a:t>درمان با تجویز آنتی هیستامین ها و در موارد شدید قطع انتقال خون</a:t>
            </a:r>
          </a:p>
          <a:p>
            <a:pPr eaLnBrk="1" hangingPunct="1"/>
            <a:r>
              <a:rPr lang="fa-IR" sz="3200" dirty="0" smtClean="0"/>
              <a:t>بررسی ادرار و پلاسما جهت رد واکنش های </a:t>
            </a:r>
            <a:r>
              <a:rPr lang="fa-IR" sz="3600" dirty="0" smtClean="0"/>
              <a:t>همولیتیک</a:t>
            </a:r>
          </a:p>
          <a:p>
            <a:pPr eaLnBrk="1" hangingPunct="1">
              <a:buFont typeface="Wingdings 3" pitchFamily="18" charset="2"/>
              <a:buNone/>
            </a:pPr>
            <a:endParaRPr lang="en-US" dirty="0" smtClean="0"/>
          </a:p>
        </p:txBody>
      </p:sp>
      <p:sp>
        <p:nvSpPr>
          <p:cNvPr id="2" name="Title 1"/>
          <p:cNvSpPr>
            <a:spLocks noGrp="1"/>
          </p:cNvSpPr>
          <p:nvPr>
            <p:ph type="title"/>
          </p:nvPr>
        </p:nvSpPr>
        <p:spPr>
          <a:xfrm>
            <a:off x="457200" y="274638"/>
            <a:ext cx="8229600" cy="944562"/>
          </a:xfrm>
        </p:spPr>
        <p:txBody>
          <a:bodyPr/>
          <a:lstStyle/>
          <a:p>
            <a:pPr algn="r" eaLnBrk="1" fontAlgn="auto" hangingPunct="1">
              <a:spcAft>
                <a:spcPts val="0"/>
              </a:spcAft>
              <a:defRPr/>
            </a:pPr>
            <a:r>
              <a:rPr lang="fa-IR" dirty="0" smtClean="0"/>
              <a:t>واکنش های آلرژیک</a:t>
            </a:r>
            <a:endParaRPr lang="en-US" dirty="0"/>
          </a:p>
        </p:txBody>
      </p:sp>
      <p:pic>
        <p:nvPicPr>
          <p:cNvPr id="46084" name="Picture 2" descr="http://www.aurorahealthcare.org/healthgate/images/si55550499.jpg"/>
          <p:cNvPicPr>
            <a:picLocks noChangeAspect="1" noChangeArrowheads="1"/>
          </p:cNvPicPr>
          <p:nvPr/>
        </p:nvPicPr>
        <p:blipFill>
          <a:blip r:embed="rId2" cstate="print"/>
          <a:srcRect/>
          <a:stretch>
            <a:fillRect/>
          </a:stretch>
        </p:blipFill>
        <p:spPr bwMode="auto">
          <a:xfrm>
            <a:off x="5562600" y="4429125"/>
            <a:ext cx="3724275" cy="2428875"/>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2000"/>
                                        <p:tgtEl>
                                          <p:spTgt spid="3">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2000"/>
                                        <p:tgtEl>
                                          <p:spTgt spid="3">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2000"/>
                                        <p:tgtEl>
                                          <p:spTgt spid="3">
                                            <p:txEl>
                                              <p:pRg st="2" end="2"/>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20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7106" name="Picture 2" descr="http://img.webmd.com/dtmcms/live/webmd/consumer_assets/site_images/articles/health_tools/allergy_symptoms_slideshow/dermnet_rf_photo_of_hive_outbreak.jpg"/>
          <p:cNvPicPr>
            <a:picLocks noChangeAspect="1" noChangeArrowheads="1"/>
          </p:cNvPicPr>
          <p:nvPr/>
        </p:nvPicPr>
        <p:blipFill>
          <a:blip r:embed="rId2" cstate="print"/>
          <a:srcRect/>
          <a:stretch>
            <a:fillRect/>
          </a:stretch>
        </p:blipFill>
        <p:spPr bwMode="auto">
          <a:xfrm>
            <a:off x="1371600" y="1143000"/>
            <a:ext cx="5943600" cy="44958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algn="just" eaLnBrk="1" hangingPunct="1"/>
            <a:r>
              <a:rPr lang="fa-IR" dirty="0" smtClean="0"/>
              <a:t>در صورت تجویز خون ناسازگار</a:t>
            </a:r>
          </a:p>
          <a:p>
            <a:pPr algn="just" eaLnBrk="1" hangingPunct="1"/>
            <a:r>
              <a:rPr lang="fa-IR" dirty="0" smtClean="0"/>
              <a:t>در اثر فعال شدن سیستم کمپلمان</a:t>
            </a:r>
          </a:p>
          <a:p>
            <a:pPr algn="just" eaLnBrk="1" hangingPunct="1"/>
            <a:r>
              <a:rPr lang="fa-IR" dirty="0" smtClean="0"/>
              <a:t>با علایم : افت فشار، تنگی نفس، فلاشینگ، تب، سردی ،درد کمر و زیر استرنوم</a:t>
            </a:r>
          </a:p>
          <a:p>
            <a:pPr algn="just" eaLnBrk="1" hangingPunct="1"/>
            <a:r>
              <a:rPr lang="fa-IR" dirty="0" smtClean="0"/>
              <a:t>نشانه احتمالی واکنش همولیتیک ←ظهور هموگلوبین آزاد در ادرار و پلاسما</a:t>
            </a:r>
          </a:p>
          <a:p>
            <a:pPr algn="just" eaLnBrk="1" hangingPunct="1"/>
            <a:r>
              <a:rPr lang="fa-IR" dirty="0" smtClean="0"/>
              <a:t>ایجاد نارسایی حاد کلیه و احتمال </a:t>
            </a:r>
            <a:r>
              <a:rPr lang="en-US" dirty="0" smtClean="0"/>
              <a:t>DIC</a:t>
            </a:r>
            <a:r>
              <a:rPr lang="fa-IR" dirty="0" smtClean="0"/>
              <a:t> </a:t>
            </a:r>
          </a:p>
          <a:p>
            <a:pPr algn="just" eaLnBrk="1" hangingPunct="1"/>
            <a:r>
              <a:rPr lang="fa-IR" dirty="0" smtClean="0"/>
              <a:t>درمان : قطع فوری خون ناسازگار و حفظ برونده ادراری با کریستالوئید و تجویز مانیتول یا فورسماید</a:t>
            </a:r>
          </a:p>
          <a:p>
            <a:pPr eaLnBrk="1" hangingPunct="1">
              <a:buFont typeface="Wingdings 3" pitchFamily="18" charset="2"/>
              <a:buNone/>
            </a:pPr>
            <a:endParaRPr lang="fa-IR" dirty="0" smtClean="0"/>
          </a:p>
          <a:p>
            <a:pPr eaLnBrk="1" hangingPunct="1"/>
            <a:endParaRPr lang="fa-IR" dirty="0" smtClean="0"/>
          </a:p>
          <a:p>
            <a:pPr eaLnBrk="1" hangingPunct="1"/>
            <a:endParaRPr lang="en-US" dirty="0" smtClean="0"/>
          </a:p>
        </p:txBody>
      </p:sp>
      <p:sp>
        <p:nvSpPr>
          <p:cNvPr id="2" name="Title 1"/>
          <p:cNvSpPr>
            <a:spLocks noGrp="1"/>
          </p:cNvSpPr>
          <p:nvPr>
            <p:ph type="title"/>
          </p:nvPr>
        </p:nvSpPr>
        <p:spPr/>
        <p:txBody>
          <a:bodyPr/>
          <a:lstStyle/>
          <a:p>
            <a:pPr algn="r" eaLnBrk="1" fontAlgn="auto" hangingPunct="1">
              <a:spcAft>
                <a:spcPts val="0"/>
              </a:spcAft>
              <a:defRPr/>
            </a:pPr>
            <a:r>
              <a:rPr lang="fa-IR" dirty="0" smtClean="0"/>
              <a:t>واکنش های همولیتیک</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2000"/>
                                        <p:tgtEl>
                                          <p:spTgt spid="3">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2000"/>
                                        <p:tgtEl>
                                          <p:spTgt spid="3">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2000"/>
                                        <p:tgtEl>
                                          <p:spTgt spid="3">
                                            <p:txEl>
                                              <p:pRg st="2" end="2"/>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2000"/>
                                        <p:tgtEl>
                                          <p:spTgt spid="3">
                                            <p:txEl>
                                              <p:pRg st="3" end="3"/>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2000"/>
                                        <p:tgtEl>
                                          <p:spTgt spid="3">
                                            <p:txEl>
                                              <p:pRg st="4" end="4"/>
                                            </p:txEl>
                                          </p:spTgt>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fade">
                                      <p:cBhvr>
                                        <p:cTn id="32" dur="20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buNone/>
            </a:pPr>
            <a:r>
              <a:rPr lang="fa-IR" dirty="0" smtClean="0"/>
              <a:t>* </a:t>
            </a:r>
            <a:r>
              <a:rPr lang="fa-IR" b="1" dirty="0" smtClean="0"/>
              <a:t>علائم عمومي </a:t>
            </a:r>
            <a:r>
              <a:rPr lang="fa-IR" dirty="0" smtClean="0"/>
              <a:t>:                        * </a:t>
            </a:r>
            <a:r>
              <a:rPr lang="fa-IR" b="1" dirty="0" smtClean="0"/>
              <a:t>علائم سيستم عصبي </a:t>
            </a:r>
            <a:r>
              <a:rPr lang="fa-IR" dirty="0" smtClean="0"/>
              <a:t>:</a:t>
            </a:r>
            <a:br>
              <a:rPr lang="fa-IR" dirty="0" smtClean="0"/>
            </a:br>
            <a:r>
              <a:rPr lang="fa-IR" dirty="0" smtClean="0"/>
              <a:t>تب                                               گزگز اندام ها</a:t>
            </a:r>
            <a:br>
              <a:rPr lang="fa-IR" dirty="0" smtClean="0"/>
            </a:br>
            <a:r>
              <a:rPr lang="fa-IR" dirty="0" smtClean="0"/>
              <a:t>درد قفسه سينه                           * </a:t>
            </a:r>
            <a:r>
              <a:rPr lang="fa-IR" b="1" dirty="0" smtClean="0"/>
              <a:t>علائم سيستم تنفسي </a:t>
            </a:r>
            <a:r>
              <a:rPr lang="fa-IR" dirty="0" smtClean="0"/>
              <a:t>:</a:t>
            </a:r>
            <a:br>
              <a:rPr lang="fa-IR" dirty="0" smtClean="0"/>
            </a:br>
            <a:r>
              <a:rPr lang="fa-IR" dirty="0" smtClean="0"/>
              <a:t>درد کمر                                         تاکي پنه</a:t>
            </a:r>
            <a:br>
              <a:rPr lang="fa-IR" dirty="0" smtClean="0"/>
            </a:br>
            <a:r>
              <a:rPr lang="fa-IR" dirty="0" smtClean="0"/>
              <a:t>درد عضلاني                                   تنگي نفس</a:t>
            </a:r>
            <a:br>
              <a:rPr lang="fa-IR" dirty="0" smtClean="0"/>
            </a:br>
            <a:r>
              <a:rPr lang="fa-IR" dirty="0" smtClean="0"/>
              <a:t>سردرد                                            سرفه</a:t>
            </a:r>
            <a:br>
              <a:rPr lang="fa-IR" dirty="0" smtClean="0"/>
            </a:br>
            <a:r>
              <a:rPr lang="fa-IR" dirty="0" smtClean="0"/>
              <a:t>احساس گرما در محل تزريق                 ويز</a:t>
            </a:r>
            <a:endParaRPr lang="fa-IR" dirty="0"/>
          </a:p>
        </p:txBody>
      </p:sp>
      <p:sp>
        <p:nvSpPr>
          <p:cNvPr id="3" name="Title 2"/>
          <p:cNvSpPr>
            <a:spLocks noGrp="1"/>
          </p:cNvSpPr>
          <p:nvPr>
            <p:ph type="title"/>
          </p:nvPr>
        </p:nvSpPr>
        <p:spPr/>
        <p:txBody>
          <a:bodyPr>
            <a:normAutofit fontScale="90000"/>
          </a:bodyPr>
          <a:lstStyle/>
          <a:p>
            <a:pPr algn="ctr"/>
            <a:r>
              <a:rPr lang="fa-IR" dirty="0" smtClean="0"/>
              <a:t>علائم و نشانه هاي عوارض حاد مرتبط با تزريق خون در بيماران هوشيار</a:t>
            </a:r>
            <a:endParaRPr lang="fa-IR" dirty="0"/>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481138"/>
            <a:ext cx="8458200" cy="4525962"/>
          </a:xfrm>
        </p:spPr>
        <p:txBody>
          <a:bodyPr/>
          <a:lstStyle/>
          <a:p>
            <a:pPr>
              <a:buNone/>
            </a:pPr>
            <a:r>
              <a:rPr lang="fa-IR" b="1" dirty="0" smtClean="0"/>
              <a:t>علائم قلبي – عروقي : </a:t>
            </a:r>
            <a:r>
              <a:rPr lang="fa-IR" dirty="0" smtClean="0"/>
              <a:t>                        * </a:t>
            </a:r>
            <a:r>
              <a:rPr lang="fa-IR" b="1" dirty="0" smtClean="0"/>
              <a:t>علائم گوارشي :</a:t>
            </a:r>
            <a:r>
              <a:rPr lang="fa-IR" dirty="0" smtClean="0"/>
              <a:t/>
            </a:r>
            <a:br>
              <a:rPr lang="fa-IR" dirty="0" smtClean="0"/>
            </a:br>
            <a:r>
              <a:rPr lang="fa-IR" dirty="0" smtClean="0"/>
              <a:t>تغييرات ضربان                                  تهوع</a:t>
            </a:r>
            <a:br>
              <a:rPr lang="fa-IR" dirty="0" smtClean="0"/>
            </a:br>
            <a:r>
              <a:rPr lang="fa-IR" dirty="0" smtClean="0"/>
              <a:t>قلب (تاکي کاردي، براديکاردي)               استفراغ</a:t>
            </a:r>
            <a:br>
              <a:rPr lang="fa-IR" dirty="0" smtClean="0"/>
            </a:br>
            <a:r>
              <a:rPr lang="fa-IR" dirty="0" smtClean="0"/>
              <a:t>خونريزي                                          کرامپ شکمي</a:t>
            </a:r>
            <a:br>
              <a:rPr lang="fa-IR" dirty="0" smtClean="0"/>
            </a:br>
            <a:r>
              <a:rPr lang="fa-IR" dirty="0" smtClean="0"/>
              <a:t>* </a:t>
            </a:r>
            <a:r>
              <a:rPr lang="fa-IR" b="1" dirty="0" smtClean="0"/>
              <a:t>علائم جلدي : </a:t>
            </a:r>
            <a:r>
              <a:rPr lang="fa-IR" dirty="0" smtClean="0"/>
              <a:t>                              * </a:t>
            </a:r>
            <a:r>
              <a:rPr lang="fa-IR" b="1" dirty="0" smtClean="0"/>
              <a:t>علائم کليوي :</a:t>
            </a:r>
            <a:r>
              <a:rPr lang="fa-IR" dirty="0" smtClean="0"/>
              <a:t/>
            </a:r>
            <a:br>
              <a:rPr lang="fa-IR" dirty="0" smtClean="0"/>
            </a:br>
            <a:r>
              <a:rPr lang="fa-IR" dirty="0" smtClean="0"/>
              <a:t>راش                                               تغييرات در حجم</a:t>
            </a:r>
            <a:br>
              <a:rPr lang="fa-IR" dirty="0" smtClean="0"/>
            </a:br>
            <a:r>
              <a:rPr lang="fa-IR" dirty="0" smtClean="0"/>
              <a:t>کهير                                               ادرار (اليگوري، آنوري)</a:t>
            </a:r>
            <a:br>
              <a:rPr lang="fa-IR" dirty="0" smtClean="0"/>
            </a:br>
            <a:r>
              <a:rPr lang="fa-IR" dirty="0" smtClean="0"/>
              <a:t>خارش                                             تغيير در رنگ ادرار</a:t>
            </a:r>
            <a:endParaRPr lang="fa-IR" dirty="0"/>
          </a:p>
        </p:txBody>
      </p:sp>
      <p:sp>
        <p:nvSpPr>
          <p:cNvPr id="3" name="Title 2"/>
          <p:cNvSpPr>
            <a:spLocks noGrp="1"/>
          </p:cNvSpPr>
          <p:nvPr>
            <p:ph type="title"/>
          </p:nvPr>
        </p:nvSpPr>
        <p:spPr/>
        <p:txBody>
          <a:bodyPr>
            <a:normAutofit fontScale="90000"/>
          </a:bodyPr>
          <a:lstStyle/>
          <a:p>
            <a:pPr algn="ctr"/>
            <a:r>
              <a:rPr lang="fa-IR" dirty="0" smtClean="0"/>
              <a:t>علائم و نشانه هاي عوارض حاد مرتبط با تزريق خون در بيماران هوشيار</a:t>
            </a:r>
            <a:endParaRPr lang="fa-IR" dirty="0"/>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481138"/>
            <a:ext cx="8229600" cy="4919662"/>
          </a:xfrm>
        </p:spPr>
        <p:txBody>
          <a:bodyPr/>
          <a:lstStyle/>
          <a:p>
            <a:pPr marL="623887" indent="-514350">
              <a:buNone/>
            </a:pPr>
            <a:r>
              <a:rPr lang="fa-IR" sz="2800" dirty="0" smtClean="0"/>
              <a:t>* نبض ضعيف</a:t>
            </a:r>
          </a:p>
          <a:p>
            <a:pPr marL="623887" indent="-514350">
              <a:buNone/>
            </a:pPr>
            <a:r>
              <a:rPr lang="fa-IR" sz="2800" dirty="0" smtClean="0"/>
              <a:t>* تب</a:t>
            </a:r>
          </a:p>
          <a:p>
            <a:pPr marL="623887" indent="-514350">
              <a:buNone/>
            </a:pPr>
            <a:r>
              <a:rPr lang="fa-IR" sz="2800" dirty="0" smtClean="0"/>
              <a:t>* افت فشار خون يا افزايش فشار خون</a:t>
            </a:r>
          </a:p>
          <a:p>
            <a:pPr marL="623887" indent="-514350">
              <a:buNone/>
            </a:pPr>
            <a:r>
              <a:rPr lang="fa-IR" sz="2800" dirty="0" smtClean="0"/>
              <a:t>* تغيير در رنگ ادرار</a:t>
            </a:r>
          </a:p>
          <a:p>
            <a:pPr marL="623887" indent="-514350">
              <a:buNone/>
            </a:pPr>
            <a:r>
              <a:rPr lang="fa-IR" sz="2800" dirty="0" smtClean="0"/>
              <a:t>* افزايش خونريزي در محل جراحي</a:t>
            </a:r>
          </a:p>
          <a:p>
            <a:pPr marL="623887" indent="-514350">
              <a:buNone/>
            </a:pPr>
            <a:r>
              <a:rPr lang="fa-IR" sz="2800" dirty="0" smtClean="0"/>
              <a:t>* تاکي کاردي، براديکاردي</a:t>
            </a:r>
          </a:p>
          <a:p>
            <a:pPr marL="623887" indent="-514350">
              <a:buNone/>
            </a:pPr>
            <a:r>
              <a:rPr lang="fa-IR" sz="2800" dirty="0" smtClean="0"/>
              <a:t>* اليگوري، آنوري</a:t>
            </a:r>
          </a:p>
          <a:p>
            <a:pPr>
              <a:buNone/>
            </a:pPr>
            <a:endParaRPr lang="fa-IR" dirty="0"/>
          </a:p>
        </p:txBody>
      </p:sp>
      <p:sp>
        <p:nvSpPr>
          <p:cNvPr id="3" name="Title 2"/>
          <p:cNvSpPr>
            <a:spLocks noGrp="1"/>
          </p:cNvSpPr>
          <p:nvPr>
            <p:ph type="title"/>
          </p:nvPr>
        </p:nvSpPr>
        <p:spPr/>
        <p:txBody>
          <a:bodyPr>
            <a:normAutofit fontScale="90000"/>
          </a:bodyPr>
          <a:lstStyle/>
          <a:p>
            <a:pPr algn="ctr"/>
            <a:r>
              <a:rPr lang="fa-IR" dirty="0" smtClean="0"/>
              <a:t>علائم و نشانه هاي عوارض حاد مرتبط با تزريق خون در بيماران  غیرهوشيار</a:t>
            </a:r>
            <a:endParaRPr lang="fa-IR" dirty="0"/>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481138"/>
            <a:ext cx="8229600" cy="4995862"/>
          </a:xfrm>
        </p:spPr>
        <p:txBody>
          <a:bodyPr/>
          <a:lstStyle/>
          <a:p>
            <a:pPr>
              <a:buFont typeface="Wingdings" pitchFamily="2" charset="2"/>
              <a:buChar char="q"/>
            </a:pPr>
            <a:r>
              <a:rPr lang="fa-IR" sz="2800" dirty="0" smtClean="0">
                <a:cs typeface="B Nazanin" pitchFamily="2" charset="-78"/>
              </a:rPr>
              <a:t>قطع تزريق خون و بازنگاه داشتن مسير وريدي با نرمال سالين</a:t>
            </a:r>
          </a:p>
          <a:p>
            <a:pPr>
              <a:buFont typeface="Wingdings" pitchFamily="2" charset="2"/>
              <a:buChar char="q"/>
            </a:pPr>
            <a:r>
              <a:rPr lang="fa-IR" sz="2800" dirty="0" smtClean="0">
                <a:cs typeface="B Nazanin" pitchFamily="2" charset="-78"/>
              </a:rPr>
              <a:t>چک علائم حياتي</a:t>
            </a:r>
          </a:p>
          <a:p>
            <a:pPr>
              <a:buFont typeface="Wingdings" pitchFamily="2" charset="2"/>
              <a:buChar char="q"/>
            </a:pPr>
            <a:r>
              <a:rPr lang="fa-IR" sz="2800" dirty="0" smtClean="0">
                <a:cs typeface="B Nazanin" pitchFamily="2" charset="-78"/>
              </a:rPr>
              <a:t>تاييد هويت بيمار  با توجه به مستندات موجود (کيسه خون – فرم درخواست خون و …)به جهت کسب اطمينان از تزريق فرآورده مورد نظر به بيمار مورد نظر</a:t>
            </a:r>
          </a:p>
          <a:p>
            <a:pPr>
              <a:buFont typeface="Wingdings" pitchFamily="2" charset="2"/>
              <a:buChar char="q"/>
            </a:pPr>
            <a:r>
              <a:rPr lang="fa-IR" sz="2800" dirty="0" smtClean="0">
                <a:cs typeface="B Nazanin" pitchFamily="2" charset="-78"/>
              </a:rPr>
              <a:t>اطلاع به پزشک معالج</a:t>
            </a:r>
          </a:p>
          <a:p>
            <a:pPr>
              <a:buFont typeface="Wingdings" pitchFamily="2" charset="2"/>
              <a:buChar char="q"/>
            </a:pPr>
            <a:r>
              <a:rPr lang="fa-IR" sz="2800" dirty="0" smtClean="0">
                <a:cs typeface="B Nazanin" pitchFamily="2" charset="-78"/>
              </a:rPr>
              <a:t>اطلاع به بانک خون</a:t>
            </a:r>
          </a:p>
          <a:p>
            <a:pPr>
              <a:buFont typeface="Wingdings" pitchFamily="2" charset="2"/>
              <a:buChar char="q"/>
            </a:pPr>
            <a:r>
              <a:rPr lang="fa-IR" sz="2800" dirty="0" smtClean="0">
                <a:cs typeface="B Nazanin" pitchFamily="2" charset="-78"/>
              </a:rPr>
              <a:t>ارسال کيسه و ست تزريق خون – نمونه خون و ادرار جديد از بيمار بعد از وقوع عارضه به بانک خون</a:t>
            </a:r>
            <a:endParaRPr lang="fa-IR" sz="2800" dirty="0">
              <a:cs typeface="B Nazanin" pitchFamily="2" charset="-78"/>
            </a:endParaRPr>
          </a:p>
        </p:txBody>
      </p:sp>
      <p:sp>
        <p:nvSpPr>
          <p:cNvPr id="3" name="Title 2"/>
          <p:cNvSpPr>
            <a:spLocks noGrp="1"/>
          </p:cNvSpPr>
          <p:nvPr>
            <p:ph type="title"/>
          </p:nvPr>
        </p:nvSpPr>
        <p:spPr/>
        <p:txBody>
          <a:bodyPr>
            <a:normAutofit fontScale="90000"/>
          </a:bodyPr>
          <a:lstStyle/>
          <a:p>
            <a:pPr algn="ctr"/>
            <a:r>
              <a:rPr lang="fa-IR" dirty="0" smtClean="0"/>
              <a:t>اقدامات فوري در صورت بروز علایم</a:t>
            </a:r>
            <a:br>
              <a:rPr lang="fa-IR" dirty="0" smtClean="0"/>
            </a:br>
            <a:endParaRPr lang="fa-IR" dirty="0"/>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lgn="justLow">
              <a:lnSpc>
                <a:spcPct val="150000"/>
              </a:lnSpc>
            </a:pPr>
            <a:r>
              <a:rPr lang="fa-IR" sz="2800" dirty="0" smtClean="0">
                <a:latin typeface="Arial" pitchFamily="34" charset="0"/>
                <a:ea typeface="Times New Roman" pitchFamily="18" charset="0"/>
                <a:cs typeface="Arial" pitchFamily="34" charset="0"/>
              </a:rPr>
              <a:t>درهنگام تزریق خون به بیمار خطرات زیادی برای بیماران ایجاد می شود ولی با بهبود قوانین انتقال خون واستانداردهای قابل اجرا و آموزش های ابتدائی پرسنل می توان هماهنگی وتطابق بیشتری در زمینه تزریق ایجاد کرد.پرستاران می توانند خطاهای  که حین تزریق خون اتفاق می افتد را کاهش دهند</a:t>
            </a:r>
            <a:endParaRPr lang="fa-IR" dirty="0"/>
          </a:p>
        </p:txBody>
      </p:sp>
      <p:sp>
        <p:nvSpPr>
          <p:cNvPr id="3" name="Title 2"/>
          <p:cNvSpPr>
            <a:spLocks noGrp="1"/>
          </p:cNvSpPr>
          <p:nvPr>
            <p:ph type="title"/>
          </p:nvPr>
        </p:nvSpPr>
        <p:spPr/>
        <p:txBody>
          <a:bodyPr/>
          <a:lstStyle/>
          <a:p>
            <a:endParaRPr lang="fa-I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lvl="0" algn="justLow">
              <a:lnSpc>
                <a:spcPct val="150000"/>
              </a:lnSpc>
              <a:spcBef>
                <a:spcPct val="0"/>
              </a:spcBef>
              <a:buFont typeface="Wingdings" pitchFamily="2" charset="2"/>
              <a:buChar char="v"/>
              <a:tabLst>
                <a:tab pos="427038" algn="l"/>
              </a:tabLst>
            </a:pPr>
            <a:r>
              <a:rPr lang="fa-IR" sz="2800" b="1" dirty="0" smtClean="0">
                <a:ln w="1905"/>
                <a:effectLst>
                  <a:innerShdw blurRad="69850" dist="43180" dir="5400000">
                    <a:srgbClr val="000000">
                      <a:alpha val="65000"/>
                    </a:srgbClr>
                  </a:innerShdw>
                </a:effectLst>
                <a:latin typeface="Arial" pitchFamily="34" charset="0"/>
                <a:ea typeface="Times New Roman" pitchFamily="18" charset="0"/>
                <a:cs typeface="Arial" pitchFamily="34" charset="0"/>
              </a:rPr>
              <a:t>نمونه خون اشتباها" از بیمار دیگری فرستاده شود.</a:t>
            </a:r>
            <a:endParaRPr lang="en-US" sz="2000" b="1" dirty="0" smtClean="0">
              <a:ln w="1905"/>
              <a:effectLst>
                <a:innerShdw blurRad="69850" dist="43180" dir="5400000">
                  <a:srgbClr val="000000">
                    <a:alpha val="65000"/>
                  </a:srgbClr>
                </a:innerShdw>
              </a:effectLst>
              <a:latin typeface="Arial" pitchFamily="34" charset="0"/>
              <a:cs typeface="Arial" pitchFamily="34" charset="0"/>
            </a:endParaRPr>
          </a:p>
          <a:p>
            <a:pPr lvl="0" algn="justLow">
              <a:lnSpc>
                <a:spcPct val="150000"/>
              </a:lnSpc>
              <a:spcBef>
                <a:spcPct val="0"/>
              </a:spcBef>
              <a:buFont typeface="Wingdings" pitchFamily="2" charset="2"/>
              <a:buChar char="v"/>
              <a:tabLst>
                <a:tab pos="427038" algn="l"/>
              </a:tabLst>
            </a:pPr>
            <a:r>
              <a:rPr lang="fa-IR" sz="2800" b="1" dirty="0" smtClean="0">
                <a:ln w="1905"/>
                <a:effectLst>
                  <a:innerShdw blurRad="69850" dist="43180" dir="5400000">
                    <a:srgbClr val="000000">
                      <a:alpha val="65000"/>
                    </a:srgbClr>
                  </a:innerShdw>
                </a:effectLst>
                <a:latin typeface="Arial" pitchFamily="34" charset="0"/>
                <a:ea typeface="Times New Roman" pitchFamily="18" charset="0"/>
                <a:cs typeface="Arial" pitchFamily="34" charset="0"/>
              </a:rPr>
              <a:t>اطلاعات مربوط به بیمار روی نمونه خون یا فرم تقاضا اشتباه نوشته شود.</a:t>
            </a:r>
            <a:endParaRPr lang="en-US" sz="2000" b="1" dirty="0" smtClean="0">
              <a:ln w="1905"/>
              <a:effectLst>
                <a:innerShdw blurRad="69850" dist="43180" dir="5400000">
                  <a:srgbClr val="000000">
                    <a:alpha val="65000"/>
                  </a:srgbClr>
                </a:innerShdw>
              </a:effectLst>
              <a:latin typeface="Arial" pitchFamily="34" charset="0"/>
              <a:cs typeface="Arial" pitchFamily="34" charset="0"/>
            </a:endParaRPr>
          </a:p>
          <a:p>
            <a:pPr lvl="0" algn="justLow">
              <a:lnSpc>
                <a:spcPct val="150000"/>
              </a:lnSpc>
              <a:spcBef>
                <a:spcPct val="0"/>
              </a:spcBef>
              <a:buFont typeface="Wingdings" pitchFamily="2" charset="2"/>
              <a:buChar char="v"/>
              <a:tabLst>
                <a:tab pos="427038" algn="l"/>
              </a:tabLst>
            </a:pPr>
            <a:r>
              <a:rPr lang="fa-IR" sz="2800" b="1" dirty="0" smtClean="0">
                <a:ln w="1905"/>
                <a:effectLst>
                  <a:innerShdw blurRad="69850" dist="43180" dir="5400000">
                    <a:srgbClr val="000000">
                      <a:alpha val="65000"/>
                    </a:srgbClr>
                  </a:innerShdw>
                </a:effectLst>
                <a:latin typeface="Arial" pitchFamily="34" charset="0"/>
                <a:ea typeface="Times New Roman" pitchFamily="18" charset="0"/>
                <a:cs typeface="Arial" pitchFamily="34" charset="0"/>
              </a:rPr>
              <a:t>جزئیات فرم انتقال خون مربوط به بیمار در هنگام تزریق خون درست بررسی نشود.</a:t>
            </a:r>
            <a:endParaRPr lang="en-US" sz="2000" b="1" dirty="0" smtClean="0">
              <a:ln w="1905"/>
              <a:effectLst>
                <a:innerShdw blurRad="69850" dist="43180" dir="5400000">
                  <a:srgbClr val="000000">
                    <a:alpha val="65000"/>
                  </a:srgbClr>
                </a:innerShdw>
              </a:effectLst>
              <a:latin typeface="Arial" pitchFamily="34" charset="0"/>
              <a:cs typeface="Arial" pitchFamily="34" charset="0"/>
            </a:endParaRPr>
          </a:p>
          <a:p>
            <a:pPr lvl="0" algn="justLow">
              <a:lnSpc>
                <a:spcPct val="150000"/>
              </a:lnSpc>
              <a:spcBef>
                <a:spcPct val="0"/>
              </a:spcBef>
              <a:buFont typeface="Wingdings" pitchFamily="2" charset="2"/>
              <a:buChar char="v"/>
              <a:tabLst>
                <a:tab pos="427038" algn="l"/>
              </a:tabLst>
            </a:pPr>
            <a:r>
              <a:rPr lang="fa-IR" sz="2800" b="1" dirty="0" smtClean="0">
                <a:ln w="1905"/>
                <a:effectLst>
                  <a:innerShdw blurRad="69850" dist="43180" dir="5400000">
                    <a:srgbClr val="000000">
                      <a:alpha val="65000"/>
                    </a:srgbClr>
                  </a:innerShdw>
                </a:effectLst>
                <a:latin typeface="Arial" pitchFamily="34" charset="0"/>
                <a:ea typeface="Times New Roman" pitchFamily="18" charset="0"/>
                <a:cs typeface="Arial" pitchFamily="34" charset="0"/>
              </a:rPr>
              <a:t>در هنگام تزریق خون، بیمار کاملا"مورد نظارت و بررسی قرار نگیرد</a:t>
            </a:r>
            <a:r>
              <a:rPr lang="fa-IR" sz="1400" b="1" dirty="0" smtClean="0">
                <a:ln w="1905"/>
                <a:effectLst>
                  <a:innerShdw blurRad="69850" dist="43180" dir="5400000">
                    <a:srgbClr val="000000">
                      <a:alpha val="65000"/>
                    </a:srgbClr>
                  </a:innerShdw>
                </a:effectLst>
                <a:latin typeface="Arial" pitchFamily="34" charset="0"/>
                <a:ea typeface="Times New Roman" pitchFamily="18" charset="0"/>
                <a:cs typeface="Arial" pitchFamily="34" charset="0"/>
              </a:rPr>
              <a:t>.</a:t>
            </a:r>
            <a:endParaRPr lang="fa-IR" sz="1800" b="1" dirty="0" smtClean="0">
              <a:ln w="1905"/>
              <a:effectLst>
                <a:innerShdw blurRad="69850" dist="43180" dir="5400000">
                  <a:srgbClr val="000000">
                    <a:alpha val="65000"/>
                  </a:srgbClr>
                </a:innerShdw>
              </a:effectLst>
              <a:latin typeface="Arial" pitchFamily="34" charset="0"/>
              <a:cs typeface="Arial" pitchFamily="34" charset="0"/>
            </a:endParaRPr>
          </a:p>
          <a:p>
            <a:endParaRPr lang="fa-IR" dirty="0"/>
          </a:p>
        </p:txBody>
      </p:sp>
      <p:sp>
        <p:nvSpPr>
          <p:cNvPr id="3" name="Title 2"/>
          <p:cNvSpPr>
            <a:spLocks noGrp="1"/>
          </p:cNvSpPr>
          <p:nvPr>
            <p:ph type="title"/>
          </p:nvPr>
        </p:nvSpPr>
        <p:spPr/>
        <p:txBody>
          <a:bodyPr>
            <a:normAutofit fontScale="90000"/>
          </a:bodyPr>
          <a:lstStyle/>
          <a:p>
            <a:pPr lvl="0" algn="r"/>
            <a:r>
              <a:rPr lang="fa-IR" sz="4400" dirty="0" smtClean="0">
                <a:solidFill>
                  <a:schemeClr val="accent1"/>
                </a:solidFill>
                <a:latin typeface="Arial" pitchFamily="34" charset="0"/>
                <a:ea typeface="Times New Roman" pitchFamily="18" charset="0"/>
                <a:cs typeface="Arial" pitchFamily="34" charset="0"/>
              </a:rPr>
              <a:t>نمونه ای از خطاهای مربوط به انتقال خون به شرح زیر است:</a:t>
            </a:r>
            <a:r>
              <a:rPr lang="en-US" sz="3600" dirty="0" smtClean="0">
                <a:solidFill>
                  <a:schemeClr val="accent1"/>
                </a:solidFill>
                <a:latin typeface="Arial" pitchFamily="34" charset="0"/>
                <a:cs typeface="Arial" pitchFamily="34" charset="0"/>
              </a:rPr>
              <a:t/>
            </a:r>
            <a:br>
              <a:rPr lang="en-US" sz="3600" dirty="0" smtClean="0">
                <a:solidFill>
                  <a:schemeClr val="accent1"/>
                </a:solidFill>
                <a:latin typeface="Arial" pitchFamily="34" charset="0"/>
                <a:cs typeface="Arial" pitchFamily="34" charset="0"/>
              </a:rPr>
            </a:br>
            <a:endParaRPr lang="fa-IR"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descr="http://www.turnbacktogod.com/wp-content/uploads/2008/12/the-blood-transfusion.jpg"/>
          <p:cNvPicPr>
            <a:picLocks noChangeAspect="1" noChangeArrowheads="1"/>
          </p:cNvPicPr>
          <p:nvPr/>
        </p:nvPicPr>
        <p:blipFill>
          <a:blip r:embed="rId2" cstate="print"/>
          <a:srcRect/>
          <a:stretch>
            <a:fillRect/>
          </a:stretch>
        </p:blipFill>
        <p:spPr bwMode="auto">
          <a:xfrm>
            <a:off x="2971800" y="1676400"/>
            <a:ext cx="3810000" cy="3048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marL="0" lvl="0" indent="0">
              <a:lnSpc>
                <a:spcPct val="150000"/>
              </a:lnSpc>
              <a:spcBef>
                <a:spcPct val="0"/>
              </a:spcBef>
              <a:buClrTx/>
              <a:buSzTx/>
              <a:buFontTx/>
              <a:buChar char="•"/>
              <a:tabLst>
                <a:tab pos="274638" algn="l"/>
              </a:tabLst>
            </a:pPr>
            <a:r>
              <a:rPr lang="fa-IR" sz="3200" dirty="0" smtClean="0">
                <a:latin typeface="Arial" pitchFamily="34" charset="0"/>
                <a:ea typeface="Times New Roman" pitchFamily="18" charset="0"/>
              </a:rPr>
              <a:t>فرآیند مورد نظررا برای بیمار توضیح داده، همچنین مزایا وخطرات آن را برای وی شرح دهید.</a:t>
            </a:r>
            <a:endParaRPr lang="en-US" sz="3200" dirty="0" smtClean="0">
              <a:latin typeface="Arial" pitchFamily="34" charset="0"/>
            </a:endParaRPr>
          </a:p>
          <a:p>
            <a:pPr marL="0" lvl="0" indent="0">
              <a:lnSpc>
                <a:spcPct val="150000"/>
              </a:lnSpc>
              <a:spcBef>
                <a:spcPct val="0"/>
              </a:spcBef>
              <a:buClrTx/>
              <a:buSzTx/>
              <a:buFontTx/>
              <a:buChar char="•"/>
              <a:tabLst>
                <a:tab pos="274638" algn="l"/>
              </a:tabLst>
            </a:pPr>
            <a:r>
              <a:rPr lang="fa-IR" sz="3200" dirty="0" smtClean="0">
                <a:latin typeface="Arial" pitchFamily="34" charset="0"/>
                <a:ea typeface="Times New Roman" pitchFamily="18" charset="0"/>
              </a:rPr>
              <a:t>دستور پزشک مبنی برتزریق خون را درپرونده بیمار چک نمائید</a:t>
            </a:r>
            <a:endParaRPr lang="fa-IR" sz="3200" dirty="0"/>
          </a:p>
        </p:txBody>
      </p:sp>
      <p:sp>
        <p:nvSpPr>
          <p:cNvPr id="3" name="Title 2"/>
          <p:cNvSpPr>
            <a:spLocks noGrp="1"/>
          </p:cNvSpPr>
          <p:nvPr>
            <p:ph type="title"/>
          </p:nvPr>
        </p:nvSpPr>
        <p:spPr/>
        <p:txBody>
          <a:bodyPr/>
          <a:lstStyle/>
          <a:p>
            <a:endParaRPr lang="fa-I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marL="0" lvl="0" indent="0" algn="justLow">
              <a:lnSpc>
                <a:spcPct val="150000"/>
              </a:lnSpc>
              <a:spcBef>
                <a:spcPct val="0"/>
              </a:spcBef>
              <a:buClr>
                <a:srgbClr val="FF0000"/>
              </a:buClr>
              <a:buSzTx/>
              <a:buFont typeface="Wingdings" pitchFamily="2" charset="2"/>
              <a:buChar char="Ø"/>
              <a:tabLst>
                <a:tab pos="457200" algn="l"/>
              </a:tabLst>
            </a:pPr>
            <a:r>
              <a:rPr lang="fa-IR" sz="2800" dirty="0" smtClean="0">
                <a:latin typeface="Arial" pitchFamily="34" charset="0"/>
                <a:ea typeface="Times New Roman" pitchFamily="18" charset="0"/>
                <a:cs typeface="Arial" pitchFamily="34" charset="0"/>
              </a:rPr>
              <a:t>تکمیل فرم درخواست خون که شامل(نام ، نام خانوادگی،آدرس ،تاریخ تولد،جنس،شماره پرونده...،نوع خون،مقداروزمان تزریق)   می باشد.</a:t>
            </a:r>
            <a:endParaRPr lang="en-US" sz="2800" dirty="0" smtClean="0">
              <a:latin typeface="Arial" pitchFamily="34" charset="0"/>
              <a:cs typeface="Arial" pitchFamily="34" charset="0"/>
            </a:endParaRPr>
          </a:p>
          <a:p>
            <a:pPr marL="0" lvl="0" indent="0" algn="justLow">
              <a:lnSpc>
                <a:spcPct val="150000"/>
              </a:lnSpc>
              <a:spcBef>
                <a:spcPct val="0"/>
              </a:spcBef>
              <a:buClr>
                <a:srgbClr val="FF0000"/>
              </a:buClr>
              <a:buSzTx/>
              <a:buFont typeface="Wingdings" pitchFamily="2" charset="2"/>
              <a:buChar char="Ø"/>
              <a:tabLst>
                <a:tab pos="457200" algn="l"/>
              </a:tabLst>
            </a:pPr>
            <a:r>
              <a:rPr lang="fa-IR" sz="2800" dirty="0" smtClean="0">
                <a:latin typeface="Arial" pitchFamily="34" charset="0"/>
                <a:ea typeface="Times New Roman" pitchFamily="18" charset="0"/>
                <a:cs typeface="Arial" pitchFamily="34" charset="0"/>
              </a:rPr>
              <a:t>بر روی لوله حاوی نمونه  خون مشخصات بیمار را خوانا بنویسید.</a:t>
            </a:r>
            <a:endParaRPr lang="en-US" sz="2800" dirty="0" smtClean="0">
              <a:latin typeface="Arial" pitchFamily="34" charset="0"/>
              <a:cs typeface="Arial" pitchFamily="34" charset="0"/>
            </a:endParaRPr>
          </a:p>
          <a:p>
            <a:pPr marL="0" lvl="0" indent="0" algn="justLow">
              <a:lnSpc>
                <a:spcPct val="150000"/>
              </a:lnSpc>
              <a:spcBef>
                <a:spcPct val="0"/>
              </a:spcBef>
              <a:buClr>
                <a:srgbClr val="FF0000"/>
              </a:buClr>
              <a:buSzTx/>
              <a:buFont typeface="Wingdings" pitchFamily="2" charset="2"/>
              <a:buChar char="Ø"/>
              <a:tabLst>
                <a:tab pos="457200" algn="l"/>
              </a:tabLst>
            </a:pPr>
            <a:r>
              <a:rPr lang="fa-IR" sz="2800" dirty="0" smtClean="0">
                <a:latin typeface="Arial" pitchFamily="34" charset="0"/>
                <a:ea typeface="Times New Roman" pitchFamily="18" charset="0"/>
                <a:cs typeface="Arial" pitchFamily="34" charset="0"/>
              </a:rPr>
              <a:t>نمونه خون پس از انتقال به آزمایشگاه   کراس مچ شده در موقع تحویل خون  اطلاعات فرم مربوطه با چسب روی کیسه خون مطابقت و بررسی گردد.</a:t>
            </a:r>
            <a:endParaRPr lang="en-US" sz="2000" dirty="0" smtClean="0">
              <a:latin typeface="Arial" pitchFamily="34" charset="0"/>
              <a:cs typeface="Arial" pitchFamily="34" charset="0"/>
            </a:endParaRPr>
          </a:p>
          <a:p>
            <a:endParaRPr lang="fa-IR" dirty="0"/>
          </a:p>
        </p:txBody>
      </p:sp>
      <p:sp>
        <p:nvSpPr>
          <p:cNvPr id="3" name="Title 2"/>
          <p:cNvSpPr>
            <a:spLocks noGrp="1"/>
          </p:cNvSpPr>
          <p:nvPr>
            <p:ph type="title"/>
          </p:nvPr>
        </p:nvSpPr>
        <p:spPr/>
        <p:txBody>
          <a:bodyPr/>
          <a:lstStyle/>
          <a:p>
            <a:endParaRPr lang="fa-I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marL="571500" lvl="0" indent="-571500" algn="justLow">
              <a:spcBef>
                <a:spcPct val="0"/>
              </a:spcBef>
              <a:buClr>
                <a:srgbClr val="FF0000"/>
              </a:buClr>
              <a:buSzTx/>
              <a:buFont typeface="+mj-lt"/>
              <a:buAutoNum type="romanUcPeriod"/>
              <a:tabLst>
                <a:tab pos="484188" algn="l"/>
              </a:tabLst>
            </a:pPr>
            <a:r>
              <a:rPr lang="fa-IR" sz="2800" dirty="0" smtClean="0">
                <a:latin typeface="Arial" pitchFamily="34" charset="0"/>
                <a:ea typeface="Times New Roman" pitchFamily="18" charset="0"/>
              </a:rPr>
              <a:t>در مورد این که بیمار از فرآیند انتقال خون آگاهی لازم را بدست آورده است،اطمینان حاصل نمائید.</a:t>
            </a:r>
            <a:endParaRPr lang="en-US" sz="2000" dirty="0" smtClean="0">
              <a:latin typeface="Arial" pitchFamily="34" charset="0"/>
            </a:endParaRPr>
          </a:p>
          <a:p>
            <a:pPr marL="571500" lvl="0" indent="-571500" algn="justLow">
              <a:spcBef>
                <a:spcPct val="0"/>
              </a:spcBef>
              <a:buClr>
                <a:srgbClr val="FF0000"/>
              </a:buClr>
              <a:buSzTx/>
              <a:buFont typeface="+mj-lt"/>
              <a:buAutoNum type="romanUcPeriod"/>
              <a:tabLst>
                <a:tab pos="484188" algn="l"/>
              </a:tabLst>
            </a:pPr>
            <a:r>
              <a:rPr lang="fa-IR" sz="2800" dirty="0" smtClean="0">
                <a:latin typeface="Arial" pitchFamily="34" charset="0"/>
                <a:ea typeface="Times New Roman" pitchFamily="18" charset="0"/>
              </a:rPr>
              <a:t>مطمئن باشید که دستور تزریق خون توسط پزشک مجرب تجویز شده است.</a:t>
            </a:r>
            <a:endParaRPr lang="en-US" sz="2000" dirty="0" smtClean="0">
              <a:latin typeface="Arial" pitchFamily="34" charset="0"/>
            </a:endParaRPr>
          </a:p>
          <a:p>
            <a:pPr marL="571500" lvl="0" indent="-571500" algn="justLow">
              <a:spcBef>
                <a:spcPct val="0"/>
              </a:spcBef>
              <a:buClr>
                <a:srgbClr val="FF0000"/>
              </a:buClr>
              <a:buSzTx/>
              <a:buFont typeface="+mj-lt"/>
              <a:buAutoNum type="romanUcPeriod"/>
              <a:tabLst>
                <a:tab pos="484188" algn="l"/>
              </a:tabLst>
            </a:pPr>
            <a:r>
              <a:rPr lang="fa-IR" sz="2800" dirty="0" smtClean="0">
                <a:latin typeface="Arial" pitchFamily="34" charset="0"/>
                <a:ea typeface="Times New Roman" pitchFamily="18" charset="0"/>
              </a:rPr>
              <a:t>بررسی نیازهای خاص بیماران مثل نیاز به داروهای خاص همزمان باتزریق خون (فقط سرم </a:t>
            </a:r>
            <a:r>
              <a:rPr lang="en-US" sz="2800" dirty="0" smtClean="0">
                <a:latin typeface="Arial" pitchFamily="34" charset="0"/>
                <a:ea typeface="Times New Roman" pitchFamily="18" charset="0"/>
              </a:rPr>
              <a:t>N/S</a:t>
            </a:r>
            <a:r>
              <a:rPr lang="fa-IR" sz="2800" dirty="0" smtClean="0">
                <a:latin typeface="Arial" pitchFamily="34" charset="0"/>
                <a:ea typeface="Times New Roman" pitchFamily="18" charset="0"/>
              </a:rPr>
              <a:t>، آلبومين 5% ، پلاسما با</a:t>
            </a:r>
            <a:r>
              <a:rPr lang="en-US" sz="2800" dirty="0" smtClean="0">
                <a:latin typeface="Arial" pitchFamily="34" charset="0"/>
                <a:ea typeface="Times New Roman" pitchFamily="18" charset="0"/>
              </a:rPr>
              <a:t>ABO</a:t>
            </a:r>
            <a:r>
              <a:rPr lang="fa-IR" sz="2800" dirty="0" smtClean="0">
                <a:latin typeface="Arial" pitchFamily="34" charset="0"/>
                <a:ea typeface="Times New Roman" pitchFamily="18" charset="0"/>
              </a:rPr>
              <a:t>هم گروه همزمان با خون قابل تزريق هستند)</a:t>
            </a:r>
            <a:endParaRPr lang="en-US" sz="2000" dirty="0" smtClean="0">
              <a:latin typeface="Arial" pitchFamily="34" charset="0"/>
            </a:endParaRPr>
          </a:p>
          <a:p>
            <a:pPr marL="571500" lvl="0" indent="-571500" algn="justLow">
              <a:spcBef>
                <a:spcPct val="0"/>
              </a:spcBef>
              <a:buClr>
                <a:srgbClr val="FF0000"/>
              </a:buClr>
              <a:buSzTx/>
              <a:buFont typeface="+mj-lt"/>
              <a:buAutoNum type="romanUcPeriod"/>
              <a:tabLst>
                <a:tab pos="484188" algn="l"/>
              </a:tabLst>
            </a:pPr>
            <a:r>
              <a:rPr lang="fa-IR" sz="2800" dirty="0" smtClean="0">
                <a:latin typeface="Arial" pitchFamily="34" charset="0"/>
                <a:ea typeface="Times New Roman" pitchFamily="18" charset="0"/>
              </a:rPr>
              <a:t>بررسی تاریخ انقضإ کیسه خون وهرگونه تغییررنگ،گرفتگی یا نشت خون.</a:t>
            </a:r>
            <a:endParaRPr lang="en-US" sz="2000" dirty="0" smtClean="0">
              <a:latin typeface="Arial" pitchFamily="34" charset="0"/>
            </a:endParaRPr>
          </a:p>
          <a:p>
            <a:pPr marL="571500" lvl="0" indent="-571500" algn="justLow">
              <a:spcBef>
                <a:spcPct val="0"/>
              </a:spcBef>
              <a:buClr>
                <a:srgbClr val="FF0000"/>
              </a:buClr>
              <a:buSzTx/>
              <a:buFont typeface="+mj-lt"/>
              <a:buAutoNum type="romanUcPeriod"/>
              <a:tabLst>
                <a:tab pos="484188" algn="l"/>
              </a:tabLst>
            </a:pPr>
            <a:r>
              <a:rPr lang="fa-IR" sz="2800" dirty="0" smtClean="0">
                <a:latin typeface="Arial" pitchFamily="34" charset="0"/>
                <a:ea typeface="Times New Roman" pitchFamily="18" charset="0"/>
              </a:rPr>
              <a:t>ثبت علائم حیاتی بیمار مثل درجه حرارت، تنفس،فشارخون قبل ازتزریق هرواحد خون.</a:t>
            </a:r>
            <a:endParaRPr lang="fa-IR" sz="3600" dirty="0" smtClean="0">
              <a:latin typeface="Arial" pitchFamily="34" charset="0"/>
            </a:endParaRPr>
          </a:p>
          <a:p>
            <a:endParaRPr lang="fa-IR" dirty="0"/>
          </a:p>
        </p:txBody>
      </p:sp>
      <p:sp>
        <p:nvSpPr>
          <p:cNvPr id="3" name="Title 2"/>
          <p:cNvSpPr>
            <a:spLocks noGrp="1"/>
          </p:cNvSpPr>
          <p:nvPr>
            <p:ph type="title"/>
          </p:nvPr>
        </p:nvSpPr>
        <p:spPr/>
        <p:txBody>
          <a:bodyPr>
            <a:normAutofit fontScale="90000"/>
          </a:bodyPr>
          <a:lstStyle/>
          <a:p>
            <a:pPr lvl="0" algn="r"/>
            <a:r>
              <a:rPr lang="fa-IR" sz="4400" dirty="0" smtClean="0">
                <a:ln w="900" cmpd="sng">
                  <a:solidFill>
                    <a:srgbClr val="7030A0">
                      <a:alpha val="55000"/>
                    </a:srgbClr>
                  </a:solidFill>
                  <a:prstDash val="solid"/>
                </a:ln>
                <a:solidFill>
                  <a:srgbClr val="C00000"/>
                </a:solidFill>
                <a:effectLst>
                  <a:glow rad="228600">
                    <a:schemeClr val="accent3">
                      <a:satMod val="175000"/>
                      <a:alpha val="40000"/>
                    </a:schemeClr>
                  </a:glow>
                  <a:innerShdw blurRad="101600" dist="76200" dir="5400000">
                    <a:schemeClr val="accent1">
                      <a:satMod val="190000"/>
                      <a:tint val="100000"/>
                      <a:alpha val="74000"/>
                    </a:schemeClr>
                  </a:innerShdw>
                </a:effectLst>
                <a:latin typeface="Arial" pitchFamily="34" charset="0"/>
                <a:ea typeface="Times New Roman" pitchFamily="18" charset="0"/>
                <a:cs typeface="Arial" pitchFamily="34" charset="0"/>
              </a:rPr>
              <a:t>بررسی های لازم قبل از تزریق خون: </a:t>
            </a:r>
            <a:r>
              <a:rPr lang="en-US" sz="3600" dirty="0" smtClean="0">
                <a:ln w="900" cmpd="sng">
                  <a:solidFill>
                    <a:srgbClr val="7030A0">
                      <a:alpha val="55000"/>
                    </a:srgbClr>
                  </a:solidFill>
                  <a:prstDash val="solid"/>
                </a:ln>
                <a:solidFill>
                  <a:srgbClr val="C00000"/>
                </a:solidFill>
                <a:effectLst>
                  <a:glow rad="228600">
                    <a:schemeClr val="accent3">
                      <a:satMod val="175000"/>
                      <a:alpha val="40000"/>
                    </a:schemeClr>
                  </a:glow>
                  <a:innerShdw blurRad="101600" dist="76200" dir="5400000">
                    <a:schemeClr val="accent1">
                      <a:satMod val="190000"/>
                      <a:tint val="100000"/>
                      <a:alpha val="74000"/>
                    </a:schemeClr>
                  </a:innerShdw>
                </a:effectLst>
                <a:latin typeface="Arial" pitchFamily="34" charset="0"/>
                <a:cs typeface="Arial" pitchFamily="34" charset="0"/>
              </a:rPr>
              <a:t/>
            </a:r>
            <a:br>
              <a:rPr lang="en-US" sz="3600" dirty="0" smtClean="0">
                <a:ln w="900" cmpd="sng">
                  <a:solidFill>
                    <a:srgbClr val="7030A0">
                      <a:alpha val="55000"/>
                    </a:srgbClr>
                  </a:solidFill>
                  <a:prstDash val="solid"/>
                </a:ln>
                <a:solidFill>
                  <a:srgbClr val="C00000"/>
                </a:solidFill>
                <a:effectLst>
                  <a:glow rad="228600">
                    <a:schemeClr val="accent3">
                      <a:satMod val="175000"/>
                      <a:alpha val="40000"/>
                    </a:schemeClr>
                  </a:glow>
                  <a:innerShdw blurRad="101600" dist="76200" dir="5400000">
                    <a:schemeClr val="accent1">
                      <a:satMod val="190000"/>
                      <a:tint val="100000"/>
                      <a:alpha val="74000"/>
                    </a:schemeClr>
                  </a:innerShdw>
                </a:effectLst>
                <a:latin typeface="Arial" pitchFamily="34" charset="0"/>
                <a:cs typeface="Arial" pitchFamily="34" charset="0"/>
              </a:rPr>
            </a:br>
            <a:endParaRPr lang="fa-IR" dirty="0"/>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marL="0" lvl="0" indent="0" algn="justLow">
              <a:lnSpc>
                <a:spcPct val="150000"/>
              </a:lnSpc>
              <a:spcBef>
                <a:spcPct val="0"/>
              </a:spcBef>
              <a:buClrTx/>
              <a:buSzTx/>
              <a:buFont typeface="Wingdings" pitchFamily="2" charset="2"/>
              <a:buChar char="v"/>
              <a:tabLst>
                <a:tab pos="484188" algn="l"/>
              </a:tabLst>
            </a:pPr>
            <a:r>
              <a:rPr lang="fa-IR" sz="2800" dirty="0" smtClean="0">
                <a:latin typeface="Arial" pitchFamily="34" charset="0"/>
                <a:ea typeface="Times New Roman" pitchFamily="18" charset="0"/>
              </a:rPr>
              <a:t>اطلاعات مربوط به بیمار شامل نام ونام خانوادگی،تاریخ تولد،...با وی چک کرده واز این نظر اطمینان حاصل نمائید.</a:t>
            </a:r>
            <a:endParaRPr lang="en-US" sz="2000" dirty="0" smtClean="0">
              <a:latin typeface="Arial" pitchFamily="34" charset="0"/>
            </a:endParaRPr>
          </a:p>
          <a:p>
            <a:pPr marL="0" lvl="0" indent="0" algn="justLow">
              <a:lnSpc>
                <a:spcPct val="150000"/>
              </a:lnSpc>
              <a:spcBef>
                <a:spcPct val="0"/>
              </a:spcBef>
              <a:buClrTx/>
              <a:buSzTx/>
              <a:buFont typeface="Wingdings" pitchFamily="2" charset="2"/>
              <a:buChar char="v"/>
              <a:tabLst>
                <a:tab pos="484188" algn="l"/>
              </a:tabLst>
            </a:pPr>
            <a:r>
              <a:rPr lang="fa-IR" sz="2800" dirty="0" smtClean="0">
                <a:latin typeface="Arial" pitchFamily="34" charset="0"/>
                <a:ea typeface="Times New Roman" pitchFamily="18" charset="0"/>
              </a:rPr>
              <a:t>گروه خون وشماره دهنده خون چک شود.</a:t>
            </a:r>
            <a:endParaRPr lang="en-US" sz="2000" dirty="0" smtClean="0">
              <a:latin typeface="Arial" pitchFamily="34" charset="0"/>
            </a:endParaRPr>
          </a:p>
          <a:p>
            <a:pPr marL="0" lvl="0" indent="0" algn="justLow">
              <a:lnSpc>
                <a:spcPct val="150000"/>
              </a:lnSpc>
              <a:spcBef>
                <a:spcPct val="0"/>
              </a:spcBef>
              <a:buClrTx/>
              <a:buSzTx/>
              <a:buFont typeface="Wingdings" pitchFamily="2" charset="2"/>
              <a:buChar char="v"/>
              <a:tabLst>
                <a:tab pos="484188" algn="l"/>
              </a:tabLst>
            </a:pPr>
            <a:r>
              <a:rPr lang="fa-IR" sz="2800" dirty="0" smtClean="0">
                <a:latin typeface="Arial" pitchFamily="34" charset="0"/>
                <a:ea typeface="Times New Roman" pitchFamily="18" charset="0"/>
              </a:rPr>
              <a:t>سپس می توان تزریق خون را انجام داد.</a:t>
            </a:r>
            <a:endParaRPr lang="en-US" sz="2000" dirty="0" smtClean="0">
              <a:latin typeface="Arial" pitchFamily="34" charset="0"/>
            </a:endParaRPr>
          </a:p>
          <a:p>
            <a:pPr marL="0" lvl="0" indent="0" algn="justLow" rtl="0">
              <a:lnSpc>
                <a:spcPct val="150000"/>
              </a:lnSpc>
              <a:spcBef>
                <a:spcPct val="0"/>
              </a:spcBef>
              <a:buClrTx/>
              <a:buSzTx/>
              <a:buNone/>
              <a:tabLst>
                <a:tab pos="484188" algn="l"/>
              </a:tabLst>
            </a:pPr>
            <a:endParaRPr lang="en-US" sz="1050" dirty="0" smtClean="0">
              <a:latin typeface="Arial" pitchFamily="34" charset="0"/>
            </a:endParaRPr>
          </a:p>
        </p:txBody>
      </p:sp>
      <p:sp>
        <p:nvSpPr>
          <p:cNvPr id="3" name="Title 2"/>
          <p:cNvSpPr>
            <a:spLocks noGrp="1"/>
          </p:cNvSpPr>
          <p:nvPr>
            <p:ph type="title"/>
          </p:nvPr>
        </p:nvSpPr>
        <p:spPr/>
        <p:txBody>
          <a:bodyPr>
            <a:normAutofit fontScale="90000"/>
          </a:bodyPr>
          <a:lstStyle/>
          <a:p>
            <a:pPr lvl="0" algn="r"/>
            <a:r>
              <a:rPr lang="fa-IR" sz="4400" dirty="0" smtClean="0">
                <a:solidFill>
                  <a:srgbClr val="FF0000"/>
                </a:solidFill>
                <a:effectLst>
                  <a:glow rad="228600">
                    <a:schemeClr val="accent5">
                      <a:satMod val="175000"/>
                      <a:alpha val="40000"/>
                    </a:schemeClr>
                  </a:glow>
                </a:effectLst>
                <a:latin typeface="Arial" pitchFamily="34" charset="0"/>
                <a:ea typeface="Times New Roman" pitchFamily="18" charset="0"/>
                <a:cs typeface="Arial" pitchFamily="34" charset="0"/>
              </a:rPr>
              <a:t>مراحل تزریق خون:</a:t>
            </a:r>
            <a:r>
              <a:rPr lang="en-US" sz="3600" dirty="0" smtClean="0">
                <a:solidFill>
                  <a:srgbClr val="FF0000"/>
                </a:solidFill>
                <a:effectLst>
                  <a:glow rad="228600">
                    <a:schemeClr val="accent5">
                      <a:satMod val="175000"/>
                      <a:alpha val="40000"/>
                    </a:schemeClr>
                  </a:glow>
                </a:effectLst>
                <a:latin typeface="Arial" pitchFamily="34" charset="0"/>
                <a:cs typeface="Arial" pitchFamily="34" charset="0"/>
              </a:rPr>
              <a:t/>
            </a:r>
            <a:br>
              <a:rPr lang="en-US" sz="3600" dirty="0" smtClean="0">
                <a:solidFill>
                  <a:srgbClr val="FF0000"/>
                </a:solidFill>
                <a:effectLst>
                  <a:glow rad="228600">
                    <a:schemeClr val="accent5">
                      <a:satMod val="175000"/>
                      <a:alpha val="40000"/>
                    </a:schemeClr>
                  </a:glow>
                </a:effectLst>
                <a:latin typeface="Arial" pitchFamily="34" charset="0"/>
                <a:cs typeface="Arial" pitchFamily="34" charset="0"/>
              </a:rPr>
            </a:br>
            <a:endParaRPr lang="fa-IR" dirty="0"/>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marL="0" lvl="0" indent="0" algn="justLow">
              <a:lnSpc>
                <a:spcPct val="150000"/>
              </a:lnSpc>
              <a:spcBef>
                <a:spcPct val="0"/>
              </a:spcBef>
              <a:buClrTx/>
              <a:buSzTx/>
              <a:buBlip>
                <a:blip r:embed="rId2"/>
              </a:buBlip>
              <a:tabLst>
                <a:tab pos="484188" algn="l"/>
              </a:tabLst>
            </a:pPr>
            <a:r>
              <a:rPr lang="fa-IR" sz="2800" b="1" dirty="0" smtClean="0">
                <a:latin typeface="Arial" pitchFamily="34" charset="0"/>
                <a:ea typeface="Times New Roman" pitchFamily="18" charset="0"/>
                <a:cs typeface="Arial" pitchFamily="34" charset="0"/>
              </a:rPr>
              <a:t>15دقیقه بعداز تزریق خون درجه حرارت و نبض بیمارچک و ثبت شود.</a:t>
            </a:r>
            <a:endParaRPr lang="en-US" sz="2800" b="1" dirty="0" smtClean="0">
              <a:latin typeface="Arial" pitchFamily="34" charset="0"/>
              <a:cs typeface="Arial" pitchFamily="34" charset="0"/>
            </a:endParaRPr>
          </a:p>
          <a:p>
            <a:pPr marL="0" lvl="0" indent="0" algn="justLow">
              <a:lnSpc>
                <a:spcPct val="150000"/>
              </a:lnSpc>
              <a:spcBef>
                <a:spcPct val="0"/>
              </a:spcBef>
              <a:buClrTx/>
              <a:buSzTx/>
              <a:buBlip>
                <a:blip r:embed="rId2"/>
              </a:buBlip>
              <a:tabLst>
                <a:tab pos="484188" algn="l"/>
              </a:tabLst>
            </a:pPr>
            <a:r>
              <a:rPr lang="fa-IR" sz="2800" b="1" dirty="0" smtClean="0">
                <a:latin typeface="Arial" pitchFamily="34" charset="0"/>
                <a:ea typeface="Times New Roman" pitchFamily="18" charset="0"/>
                <a:cs typeface="Arial" pitchFamily="34" charset="0"/>
              </a:rPr>
              <a:t>بیمار کاملا"تحت نظر گرفته شده ورویدادها به صورت مستمر در برگ گزارش ثبت گردد.</a:t>
            </a:r>
            <a:endParaRPr lang="en-US" sz="2800" b="1" dirty="0" smtClean="0">
              <a:latin typeface="Arial" pitchFamily="34" charset="0"/>
              <a:cs typeface="Arial" pitchFamily="34" charset="0"/>
            </a:endParaRPr>
          </a:p>
          <a:p>
            <a:pPr marL="0" lvl="0" indent="0" algn="justLow">
              <a:lnSpc>
                <a:spcPct val="150000"/>
              </a:lnSpc>
              <a:spcBef>
                <a:spcPct val="0"/>
              </a:spcBef>
              <a:buClrTx/>
              <a:buSzTx/>
              <a:buBlip>
                <a:blip r:embed="rId2"/>
              </a:buBlip>
              <a:tabLst>
                <a:tab pos="484188" algn="l"/>
              </a:tabLst>
            </a:pPr>
            <a:r>
              <a:rPr lang="fa-IR" sz="2800" b="1" dirty="0" smtClean="0">
                <a:latin typeface="Arial" pitchFamily="34" charset="0"/>
                <a:ea typeface="Times New Roman" pitchFamily="18" charset="0"/>
                <a:cs typeface="Arial" pitchFamily="34" charset="0"/>
              </a:rPr>
              <a:t>تا پایان فرآیند تزریق،درجه حرارت،نبض، فشارخون بیمارچک شود.</a:t>
            </a:r>
            <a:endParaRPr lang="en-US" sz="2800" b="1" dirty="0" smtClean="0">
              <a:latin typeface="Arial" pitchFamily="34" charset="0"/>
              <a:cs typeface="Arial" pitchFamily="34" charset="0"/>
            </a:endParaRPr>
          </a:p>
          <a:p>
            <a:pPr marL="0" lvl="0" indent="0" algn="justLow">
              <a:lnSpc>
                <a:spcPct val="150000"/>
              </a:lnSpc>
              <a:spcBef>
                <a:spcPct val="0"/>
              </a:spcBef>
              <a:buClrTx/>
              <a:buSzTx/>
              <a:buBlip>
                <a:blip r:embed="rId2"/>
              </a:buBlip>
              <a:tabLst>
                <a:tab pos="484188" algn="l"/>
              </a:tabLst>
            </a:pPr>
            <a:r>
              <a:rPr lang="fa-IR" sz="2800" b="1" dirty="0" smtClean="0">
                <a:latin typeface="Arial" pitchFamily="34" charset="0"/>
                <a:ea typeface="Times New Roman" pitchFamily="18" charset="0"/>
                <a:cs typeface="Arial" pitchFamily="34" charset="0"/>
              </a:rPr>
              <a:t>شروع وپایان تزریق هر واحد خون ثبت گردد.</a:t>
            </a:r>
            <a:endParaRPr lang="fa-IR" sz="2800" b="1" dirty="0" smtClean="0">
              <a:latin typeface="Arial" pitchFamily="34" charset="0"/>
              <a:cs typeface="Arial" pitchFamily="34" charset="0"/>
            </a:endParaRPr>
          </a:p>
          <a:p>
            <a:endParaRPr lang="fa-IR" dirty="0"/>
          </a:p>
        </p:txBody>
      </p:sp>
      <p:sp>
        <p:nvSpPr>
          <p:cNvPr id="3" name="Title 2"/>
          <p:cNvSpPr>
            <a:spLocks noGrp="1"/>
          </p:cNvSpPr>
          <p:nvPr>
            <p:ph type="title"/>
          </p:nvPr>
        </p:nvSpPr>
        <p:spPr/>
        <p:txBody>
          <a:bodyPr/>
          <a:lstStyle/>
          <a:p>
            <a:pPr lvl="0" algn="r" eaLnBrk="1" hangingPunct="1">
              <a:tabLst>
                <a:tab pos="484188" algn="l"/>
              </a:tabLst>
            </a:pPr>
            <a:r>
              <a:rPr lang="fa-IR" sz="4400" dirty="0" smtClean="0">
                <a:solidFill>
                  <a:schemeClr val="tx1"/>
                </a:solidFill>
                <a:effectLst/>
                <a:latin typeface="Arial" pitchFamily="34" charset="0"/>
                <a:ea typeface="Times New Roman" pitchFamily="18" charset="0"/>
                <a:cs typeface="Arial" pitchFamily="34" charset="0"/>
              </a:rPr>
              <a:t>بررسی بیمار:</a:t>
            </a:r>
            <a:endParaRPr lang="en-US" sz="3600" b="0" dirty="0" smtClean="0">
              <a:solidFill>
                <a:schemeClr val="tx1"/>
              </a:solidFill>
              <a:effectLst/>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marL="0" lvl="0" indent="0" algn="justLow" eaLnBrk="1" hangingPunct="1">
              <a:spcBef>
                <a:spcPct val="0"/>
              </a:spcBef>
              <a:buClrTx/>
              <a:buSzTx/>
              <a:buNone/>
              <a:tabLst>
                <a:tab pos="484188" algn="l"/>
              </a:tabLst>
            </a:pPr>
            <a:r>
              <a:rPr lang="fa-IR" sz="3200" b="1" dirty="0" smtClean="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latin typeface="Arial" pitchFamily="34" charset="0"/>
                <a:ea typeface="Times New Roman" pitchFamily="18" charset="0"/>
                <a:cs typeface="Arial" pitchFamily="34" charset="0"/>
              </a:rPr>
              <a:t>نمونه هایی از استانداردهای تزریق خون: </a:t>
            </a:r>
            <a:endParaRPr lang="en-US" sz="2400" b="1" dirty="0" smtClean="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latin typeface="Arial" pitchFamily="34" charset="0"/>
              <a:cs typeface="Arial" pitchFamily="34" charset="0"/>
            </a:endParaRPr>
          </a:p>
          <a:p>
            <a:pPr marL="0" lvl="0" indent="0" algn="justLow">
              <a:spcBef>
                <a:spcPct val="0"/>
              </a:spcBef>
              <a:buClr>
                <a:schemeClr val="accent1">
                  <a:lumMod val="75000"/>
                </a:schemeClr>
              </a:buClr>
              <a:buSzTx/>
              <a:buFont typeface="Wingdings" pitchFamily="2" charset="2"/>
              <a:buChar char="Ø"/>
              <a:tabLst>
                <a:tab pos="484188" algn="l"/>
              </a:tabLst>
            </a:pPr>
            <a:r>
              <a:rPr lang="fa-IR" sz="2800" dirty="0" smtClean="0">
                <a:latin typeface="Arial" pitchFamily="34" charset="0"/>
                <a:ea typeface="Times New Roman" pitchFamily="18" charset="0"/>
                <a:cs typeface="Arial" pitchFamily="34" charset="0"/>
              </a:rPr>
              <a:t>آموزش مراحل صحیح تزریق خون به افراد درگیردرفرآیند تزریق خون و ثبت نتایج حاصل از آن ضروری است.</a:t>
            </a:r>
            <a:endParaRPr lang="en-US" sz="2000" dirty="0" smtClean="0">
              <a:latin typeface="Arial" pitchFamily="34" charset="0"/>
              <a:cs typeface="Arial" pitchFamily="34" charset="0"/>
            </a:endParaRPr>
          </a:p>
          <a:p>
            <a:pPr marL="0" lvl="0" indent="0" algn="justLow">
              <a:spcBef>
                <a:spcPct val="0"/>
              </a:spcBef>
              <a:buClr>
                <a:schemeClr val="accent1">
                  <a:lumMod val="75000"/>
                </a:schemeClr>
              </a:buClr>
              <a:buSzTx/>
              <a:buFont typeface="Wingdings" pitchFamily="2" charset="2"/>
              <a:buChar char="Ø"/>
              <a:tabLst>
                <a:tab pos="484188" algn="l"/>
              </a:tabLst>
            </a:pPr>
            <a:r>
              <a:rPr lang="fa-IR" sz="2800" dirty="0" smtClean="0">
                <a:latin typeface="Arial" pitchFamily="34" charset="0"/>
                <a:ea typeface="Times New Roman" pitchFamily="18" charset="0"/>
                <a:cs typeface="Arial" pitchFamily="34" charset="0"/>
              </a:rPr>
              <a:t>هر بیمار درزمان تزریق ودریافت خون باید دارای مچ بندی که شامل مشخصات بیمار (نام ونام خانوادگی،آدرس،تاریخ تولد،نژاد، شماره پرونده) است،باشد.</a:t>
            </a:r>
            <a:endParaRPr lang="en-US" sz="2000" dirty="0" smtClean="0">
              <a:latin typeface="Arial" pitchFamily="34" charset="0"/>
              <a:cs typeface="Arial" pitchFamily="34" charset="0"/>
            </a:endParaRPr>
          </a:p>
          <a:p>
            <a:pPr marL="0" lvl="0" indent="0" algn="justLow">
              <a:spcBef>
                <a:spcPct val="0"/>
              </a:spcBef>
              <a:buClr>
                <a:schemeClr val="accent1">
                  <a:lumMod val="75000"/>
                </a:schemeClr>
              </a:buClr>
              <a:buSzTx/>
              <a:buFont typeface="Wingdings" pitchFamily="2" charset="2"/>
              <a:buChar char="Ø"/>
              <a:tabLst>
                <a:tab pos="484188" algn="l"/>
              </a:tabLst>
            </a:pPr>
            <a:r>
              <a:rPr lang="fa-IR" sz="2800" dirty="0" smtClean="0">
                <a:latin typeface="Arial" pitchFamily="34" charset="0"/>
                <a:ea typeface="Times New Roman" pitchFamily="18" charset="0"/>
                <a:cs typeface="Arial" pitchFamily="34" charset="0"/>
              </a:rPr>
              <a:t>برای تزریق هر واحد خون باید دستور پزشک و برگ درخواست خون درپرونده موجود باشد.</a:t>
            </a:r>
            <a:endParaRPr lang="en-US" sz="2000" dirty="0" smtClean="0">
              <a:latin typeface="Arial" pitchFamily="34" charset="0"/>
              <a:cs typeface="Arial" pitchFamily="34" charset="0"/>
            </a:endParaRPr>
          </a:p>
          <a:p>
            <a:pPr marL="0" lvl="0" indent="0" algn="justLow">
              <a:spcBef>
                <a:spcPct val="0"/>
              </a:spcBef>
              <a:buClr>
                <a:schemeClr val="accent1">
                  <a:lumMod val="75000"/>
                </a:schemeClr>
              </a:buClr>
              <a:buSzTx/>
              <a:buFont typeface="Wingdings" pitchFamily="2" charset="2"/>
              <a:buChar char="Ø"/>
              <a:tabLst>
                <a:tab pos="484188" algn="l"/>
              </a:tabLst>
            </a:pPr>
            <a:r>
              <a:rPr lang="fa-IR" sz="2800" dirty="0" smtClean="0">
                <a:latin typeface="Arial" pitchFamily="34" charset="0"/>
                <a:ea typeface="Times New Roman" pitchFamily="18" charset="0"/>
                <a:cs typeface="Arial" pitchFamily="34" charset="0"/>
              </a:rPr>
              <a:t>قبل از تزریق خون درپرونده در پرونده بیمار باید برگه ای که شامل توضیحات کافی در مورد مراحل تزریق خون، فوائد وعوارض آن می باشد ،موجود باشد ودراختیار بیمار قرار گیرد</a:t>
            </a:r>
            <a:r>
              <a:rPr lang="fa-IR" sz="1200" dirty="0" smtClean="0">
                <a:latin typeface="Arial" pitchFamily="34" charset="0"/>
                <a:ea typeface="Times New Roman" pitchFamily="18" charset="0"/>
                <a:cs typeface="Arial" pitchFamily="34" charset="0"/>
              </a:rPr>
              <a:t>.</a:t>
            </a:r>
            <a:endParaRPr lang="fa-IR" sz="1600" dirty="0" smtClean="0">
              <a:latin typeface="Arial" pitchFamily="34" charset="0"/>
              <a:cs typeface="Arial" pitchFamily="34" charset="0"/>
            </a:endParaRPr>
          </a:p>
          <a:p>
            <a:endParaRPr lang="fa-IR" dirty="0"/>
          </a:p>
        </p:txBody>
      </p:sp>
      <p:sp>
        <p:nvSpPr>
          <p:cNvPr id="3" name="Title 2"/>
          <p:cNvSpPr>
            <a:spLocks noGrp="1"/>
          </p:cNvSpPr>
          <p:nvPr>
            <p:ph type="title"/>
          </p:nvPr>
        </p:nvSpPr>
        <p:spPr/>
        <p:txBody>
          <a:bodyPr/>
          <a:lstStyle/>
          <a:p>
            <a:endParaRPr lang="fa-I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marL="342900" lvl="0" indent="-342900" eaLnBrk="1" hangingPunct="1">
              <a:spcBef>
                <a:spcPct val="0"/>
              </a:spcBef>
              <a:buClr>
                <a:srgbClr val="FFC000"/>
              </a:buClr>
              <a:buSzTx/>
              <a:buFont typeface="+mj-lt"/>
              <a:buAutoNum type="arabicPeriod" startAt="5"/>
            </a:pPr>
            <a:r>
              <a:rPr lang="fa-IR" sz="2800" dirty="0" smtClean="0">
                <a:latin typeface="2Yagut"/>
                <a:ea typeface="Times New Roman" pitchFamily="18" charset="0"/>
                <a:cs typeface="Arial" pitchFamily="34" charset="0"/>
              </a:rPr>
              <a:t>برگ درخواست خون را با برچسب كيسه خون مطابقت داده و نام بيمار ، شماره كيسه خون ، نوع گروه خوني و ارهاش و تاريخ انقضاي خون را كنترل نماييد</a:t>
            </a:r>
            <a:r>
              <a:rPr lang="en-US" sz="2800" dirty="0" smtClean="0">
                <a:latin typeface="2Yagut"/>
                <a:ea typeface="Times New Roman" pitchFamily="18" charset="0"/>
                <a:cs typeface="Arial" pitchFamily="34" charset="0"/>
              </a:rPr>
              <a:t> . </a:t>
            </a:r>
            <a:r>
              <a:rPr lang="fa-IR" sz="2800" dirty="0" smtClean="0">
                <a:latin typeface="2Yagut"/>
                <a:ea typeface="Times New Roman" pitchFamily="18" charset="0"/>
                <a:cs typeface="Arial" pitchFamily="34" charset="0"/>
              </a:rPr>
              <a:t>كنترل مواردمذكور توسط مسئول آزمايشگاه ، پرستار مسئول بيمار و يك نفر پرستار ديگر صورت گرفته و لازم است فرم مخصوص تزريق خون توسط هر دو پرستار امضاء شود</a:t>
            </a:r>
            <a:r>
              <a:rPr lang="en-US" sz="2800" dirty="0" smtClean="0">
                <a:latin typeface="2Yagut"/>
                <a:ea typeface="Times New Roman" pitchFamily="18" charset="0"/>
                <a:cs typeface="Arial" pitchFamily="34" charset="0"/>
              </a:rPr>
              <a:t>.</a:t>
            </a:r>
            <a:endParaRPr lang="en-US" sz="2000" dirty="0" smtClean="0">
              <a:latin typeface="Arial" pitchFamily="34" charset="0"/>
              <a:cs typeface="Arial" pitchFamily="34" charset="0"/>
            </a:endParaRPr>
          </a:p>
          <a:p>
            <a:pPr marL="342900" lvl="0" indent="-342900">
              <a:spcBef>
                <a:spcPct val="0"/>
              </a:spcBef>
              <a:buClr>
                <a:srgbClr val="FFC000"/>
              </a:buClr>
              <a:buSzTx/>
              <a:buFont typeface="+mj-lt"/>
              <a:buAutoNum type="arabicPeriod" startAt="5"/>
            </a:pPr>
            <a:r>
              <a:rPr lang="fa-IR" sz="2800" dirty="0" smtClean="0">
                <a:latin typeface="2Yagut"/>
                <a:ea typeface="Times New Roman" pitchFamily="18" charset="0"/>
                <a:cs typeface="Arial" pitchFamily="34" charset="0"/>
              </a:rPr>
              <a:t>خون را از نظر وجود لخته مشاهده كنيد ، در صورت وجود لخته ، خون را به بانك خون بازگردانيد</a:t>
            </a:r>
            <a:r>
              <a:rPr lang="en-US" sz="2800" dirty="0" smtClean="0">
                <a:latin typeface="2Yagut"/>
                <a:ea typeface="Times New Roman" pitchFamily="18" charset="0"/>
                <a:cs typeface="Arial" pitchFamily="34" charset="0"/>
              </a:rPr>
              <a:t>.</a:t>
            </a:r>
            <a:endParaRPr lang="en-US" sz="2000" dirty="0" smtClean="0">
              <a:latin typeface="Arial" pitchFamily="34" charset="0"/>
              <a:cs typeface="Arial" pitchFamily="34" charset="0"/>
            </a:endParaRPr>
          </a:p>
          <a:p>
            <a:pPr marL="342900" lvl="0" indent="-342900">
              <a:spcBef>
                <a:spcPct val="0"/>
              </a:spcBef>
              <a:buClr>
                <a:srgbClr val="FFC000"/>
              </a:buClr>
              <a:buSzTx/>
              <a:buFont typeface="+mj-lt"/>
              <a:buAutoNum type="arabicPeriod" startAt="5"/>
            </a:pPr>
            <a:r>
              <a:rPr lang="fa-IR" sz="2800" dirty="0" smtClean="0">
                <a:latin typeface="2Yagut"/>
                <a:ea typeface="Times New Roman" pitchFamily="18" charset="0"/>
                <a:cs typeface="Arial" pitchFamily="34" charset="0"/>
              </a:rPr>
              <a:t>خون بايد در يخچال در دماي كنترل شده 4 درجه سانتي گراد نگهداري شده و حداكثر مدت مجاز نگهداري خون در دماي اتاق قبل از تزريق نيم ساعت مي باشد</a:t>
            </a:r>
            <a:r>
              <a:rPr lang="en-US" sz="2800" dirty="0" smtClean="0">
                <a:latin typeface="2Yagut"/>
                <a:ea typeface="Times New Roman" pitchFamily="18" charset="0"/>
                <a:cs typeface="Arial" pitchFamily="34" charset="0"/>
              </a:rPr>
              <a:t>. </a:t>
            </a:r>
            <a:r>
              <a:rPr lang="fa-IR" sz="2800" dirty="0" smtClean="0">
                <a:latin typeface="2Yagut"/>
                <a:ea typeface="Times New Roman" pitchFamily="18" charset="0"/>
                <a:cs typeface="Arial" pitchFamily="34" charset="0"/>
              </a:rPr>
              <a:t>همچنين حداكثر ظرف مدت 2 ساعت بايد تزريق انجام شود</a:t>
            </a:r>
            <a:r>
              <a:rPr lang="en-US" sz="2800" dirty="0" smtClean="0">
                <a:latin typeface="2Yagut"/>
                <a:ea typeface="Times New Roman" pitchFamily="18" charset="0"/>
                <a:cs typeface="Arial" pitchFamily="34" charset="0"/>
              </a:rPr>
              <a:t>.</a:t>
            </a:r>
            <a:endParaRPr lang="en-US" sz="3600" dirty="0" smtClean="0">
              <a:latin typeface="Arial" pitchFamily="34" charset="0"/>
              <a:cs typeface="Arial" pitchFamily="34" charset="0"/>
            </a:endParaRPr>
          </a:p>
          <a:p>
            <a:endParaRPr lang="fa-IR" dirty="0"/>
          </a:p>
        </p:txBody>
      </p:sp>
      <p:sp>
        <p:nvSpPr>
          <p:cNvPr id="3" name="Title 2"/>
          <p:cNvSpPr>
            <a:spLocks noGrp="1"/>
          </p:cNvSpPr>
          <p:nvPr>
            <p:ph type="title"/>
          </p:nvPr>
        </p:nvSpPr>
        <p:spPr/>
        <p:txBody>
          <a:bodyPr/>
          <a:lstStyle/>
          <a:p>
            <a:endParaRPr lang="fa-I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marL="342900" lvl="0" indent="-342900" eaLnBrk="1" hangingPunct="1">
              <a:spcBef>
                <a:spcPct val="0"/>
              </a:spcBef>
              <a:buClr>
                <a:srgbClr val="FFC000"/>
              </a:buClr>
              <a:buSzTx/>
              <a:buFont typeface="+mj-lt"/>
              <a:buAutoNum type="arabicPeriod" startAt="8"/>
              <a:tabLst>
                <a:tab pos="566738" algn="l"/>
              </a:tabLst>
            </a:pPr>
            <a:r>
              <a:rPr lang="fa-IR" sz="2800" dirty="0" smtClean="0">
                <a:latin typeface="2Yagut" charset="-78"/>
                <a:ea typeface="Times New Roman" pitchFamily="18" charset="0"/>
                <a:cs typeface="Arial" pitchFamily="34" charset="0"/>
              </a:rPr>
              <a:t>در صورت نياز به گرم كردن خون از گرمكن مخصوص استفاده شود ، روشهايي چون استفاده از فن كوئل ، نگهداري در دست و </a:t>
            </a:r>
            <a:r>
              <a:rPr lang="en-US" sz="1600" dirty="0" smtClean="0">
                <a:latin typeface="Arial" pitchFamily="34" charset="0"/>
                <a:ea typeface="Times New Roman" pitchFamily="18" charset="0"/>
                <a:cs typeface="Arial" pitchFamily="34" charset="0"/>
              </a:rPr>
              <a:t>… </a:t>
            </a:r>
            <a:r>
              <a:rPr lang="fa-IR" sz="2800" dirty="0" smtClean="0">
                <a:latin typeface="2Yagut" charset="-78"/>
                <a:ea typeface="Times New Roman" pitchFamily="18" charset="0"/>
                <a:cs typeface="Arial" pitchFamily="34" charset="0"/>
              </a:rPr>
              <a:t>جايز نيست</a:t>
            </a:r>
            <a:r>
              <a:rPr lang="en-US" sz="2800" dirty="0" smtClean="0">
                <a:latin typeface="2Yagut" charset="-78"/>
                <a:ea typeface="Times New Roman" pitchFamily="18" charset="0"/>
                <a:cs typeface="Arial" pitchFamily="34" charset="0"/>
              </a:rPr>
              <a:t>.</a:t>
            </a:r>
            <a:endParaRPr lang="en-US" sz="2000" dirty="0" smtClean="0">
              <a:latin typeface="Arial" pitchFamily="34" charset="0"/>
              <a:cs typeface="Arial" pitchFamily="34" charset="0"/>
            </a:endParaRPr>
          </a:p>
          <a:p>
            <a:pPr marL="342900" lvl="0" indent="-342900">
              <a:spcBef>
                <a:spcPct val="0"/>
              </a:spcBef>
              <a:buClr>
                <a:srgbClr val="FFC000"/>
              </a:buClr>
              <a:buSzTx/>
              <a:buFont typeface="+mj-lt"/>
              <a:buAutoNum type="arabicPeriod" startAt="8"/>
              <a:tabLst>
                <a:tab pos="566738" algn="l"/>
              </a:tabLst>
            </a:pPr>
            <a:r>
              <a:rPr lang="fa-IR" sz="2800" dirty="0" smtClean="0">
                <a:latin typeface="2Yagut" charset="-78"/>
                <a:ea typeface="Times New Roman" pitchFamily="18" charset="0"/>
                <a:cs typeface="Arial" pitchFamily="34" charset="0"/>
              </a:rPr>
              <a:t>دستهاي خود را بشوئيد و از دستكش يكبار مصرف استفاده كنيد</a:t>
            </a:r>
            <a:r>
              <a:rPr lang="en-US" sz="2800" dirty="0" smtClean="0">
                <a:latin typeface="2Yagut" charset="-78"/>
                <a:ea typeface="Times New Roman" pitchFamily="18" charset="0"/>
                <a:cs typeface="Arial" pitchFamily="34" charset="0"/>
              </a:rPr>
              <a:t>.</a:t>
            </a:r>
            <a:endParaRPr lang="en-US" sz="2000" dirty="0" smtClean="0">
              <a:latin typeface="Arial" pitchFamily="34" charset="0"/>
              <a:cs typeface="Arial" pitchFamily="34" charset="0"/>
            </a:endParaRPr>
          </a:p>
          <a:p>
            <a:pPr marL="342900" lvl="0" indent="-342900">
              <a:spcBef>
                <a:spcPct val="0"/>
              </a:spcBef>
              <a:buClr>
                <a:srgbClr val="FFC000"/>
              </a:buClr>
              <a:buSzTx/>
              <a:tabLst>
                <a:tab pos="566738" algn="l"/>
              </a:tabLst>
            </a:pPr>
            <a:r>
              <a:rPr lang="fa-IR" sz="2800" dirty="0" smtClean="0">
                <a:solidFill>
                  <a:srgbClr val="FFC000"/>
                </a:solidFill>
                <a:latin typeface="2Yagut" charset="-78"/>
                <a:ea typeface="Times New Roman" pitchFamily="18" charset="0"/>
                <a:cs typeface="Arial" pitchFamily="34" charset="0"/>
              </a:rPr>
              <a:t>10</a:t>
            </a:r>
            <a:r>
              <a:rPr lang="fa-IR" sz="2800" dirty="0" smtClean="0">
                <a:latin typeface="2Yagut" charset="-78"/>
                <a:ea typeface="Times New Roman" pitchFamily="18" charset="0"/>
                <a:cs typeface="Arial" pitchFamily="34" charset="0"/>
              </a:rPr>
              <a:t>.وسايل لازم را بر بالين بيمار ببريد</a:t>
            </a:r>
            <a:r>
              <a:rPr lang="en-US" sz="2800" dirty="0" smtClean="0">
                <a:latin typeface="2Yagut" charset="-78"/>
                <a:ea typeface="Times New Roman" pitchFamily="18" charset="0"/>
                <a:cs typeface="Arial" pitchFamily="34" charset="0"/>
              </a:rPr>
              <a:t>)</a:t>
            </a:r>
            <a:r>
              <a:rPr lang="fa-IR" sz="2800" dirty="0" smtClean="0">
                <a:latin typeface="2Yagut" charset="-78"/>
                <a:ea typeface="Times New Roman" pitchFamily="18" charset="0"/>
                <a:cs typeface="Arial" pitchFamily="34" charset="0"/>
              </a:rPr>
              <a:t>ست خون فيلتردار ، فرآورده هاي خوني ، رابط</a:t>
            </a:r>
            <a:r>
              <a:rPr lang="fa-IR" sz="1600" dirty="0" smtClean="0">
                <a:latin typeface="Arial" pitchFamily="34" charset="0"/>
                <a:ea typeface="Times New Roman" pitchFamily="18" charset="0"/>
                <a:cs typeface="Arial" pitchFamily="34" charset="0"/>
              </a:rPr>
              <a:t> </a:t>
            </a:r>
            <a:r>
              <a:rPr lang="en-US" sz="1600" dirty="0" smtClean="0">
                <a:latin typeface="Arial" pitchFamily="34" charset="0"/>
                <a:ea typeface="Times New Roman" pitchFamily="18" charset="0"/>
                <a:cs typeface="Arial" pitchFamily="34" charset="0"/>
              </a:rPr>
              <a:t>Y</a:t>
            </a:r>
            <a:r>
              <a:rPr lang="en-US" sz="2800" dirty="0" smtClean="0">
                <a:latin typeface="2Yagut" charset="-78"/>
                <a:ea typeface="Times New Roman" pitchFamily="18" charset="0"/>
                <a:cs typeface="Arial" pitchFamily="34" charset="0"/>
              </a:rPr>
              <a:t> </a:t>
            </a:r>
            <a:r>
              <a:rPr lang="fa-IR" sz="2800" dirty="0" smtClean="0">
                <a:latin typeface="2Yagut" charset="-78"/>
                <a:ea typeface="Times New Roman" pitchFamily="18" charset="0"/>
                <a:cs typeface="Arial" pitchFamily="34" charset="0"/>
              </a:rPr>
              <a:t>شكل ، سرم نرمال سالين تزريقي9 /0% و سرسوزن با آنژيوكت</a:t>
            </a:r>
            <a:r>
              <a:rPr lang="en-US" sz="2800" dirty="0" smtClean="0">
                <a:latin typeface="2Yagut" charset="-78"/>
                <a:ea typeface="Times New Roman" pitchFamily="18" charset="0"/>
                <a:cs typeface="Arial" pitchFamily="34" charset="0"/>
              </a:rPr>
              <a:t> 18 </a:t>
            </a:r>
            <a:r>
              <a:rPr lang="fa-IR" sz="2800" dirty="0" smtClean="0">
                <a:latin typeface="2Yagut" charset="-78"/>
                <a:ea typeface="Times New Roman" pitchFamily="18" charset="0"/>
                <a:cs typeface="Arial" pitchFamily="34" charset="0"/>
              </a:rPr>
              <a:t>يا بالاتر و ......)</a:t>
            </a:r>
            <a:endParaRPr lang="en-US" sz="2000" dirty="0" smtClean="0">
              <a:latin typeface="Arial" pitchFamily="34" charset="0"/>
              <a:cs typeface="Arial" pitchFamily="34" charset="0"/>
            </a:endParaRPr>
          </a:p>
          <a:p>
            <a:pPr marL="342900" lvl="0" indent="-342900">
              <a:spcBef>
                <a:spcPct val="0"/>
              </a:spcBef>
              <a:buClr>
                <a:srgbClr val="FFC000"/>
              </a:buClr>
              <a:buSzTx/>
              <a:buFont typeface="+mj-lt"/>
              <a:buAutoNum type="arabicPeriod" startAt="8"/>
              <a:tabLst>
                <a:tab pos="566738" algn="l"/>
              </a:tabLst>
            </a:pPr>
            <a:r>
              <a:rPr lang="fa-IR" sz="2800" dirty="0" smtClean="0">
                <a:latin typeface="2Yagut" charset="-78"/>
                <a:ea typeface="Times New Roman" pitchFamily="18" charset="0"/>
                <a:cs typeface="Arial" pitchFamily="34" charset="0"/>
              </a:rPr>
              <a:t>توضيحات لازم را در مورد پروسيجر به بيمار بدهيد</a:t>
            </a:r>
            <a:r>
              <a:rPr lang="en-US" sz="2800" dirty="0" smtClean="0">
                <a:latin typeface="2Yagut" charset="-78"/>
                <a:ea typeface="Times New Roman" pitchFamily="18" charset="0"/>
                <a:cs typeface="Arial" pitchFamily="34" charset="0"/>
              </a:rPr>
              <a:t>.</a:t>
            </a:r>
            <a:endParaRPr lang="en-US" sz="3600" dirty="0" smtClean="0">
              <a:latin typeface="Arial" pitchFamily="34" charset="0"/>
              <a:cs typeface="Arial" pitchFamily="34" charset="0"/>
            </a:endParaRPr>
          </a:p>
          <a:p>
            <a:endParaRPr lang="fa-IR" dirty="0"/>
          </a:p>
        </p:txBody>
      </p:sp>
      <p:sp>
        <p:nvSpPr>
          <p:cNvPr id="3" name="Title 2"/>
          <p:cNvSpPr>
            <a:spLocks noGrp="1"/>
          </p:cNvSpPr>
          <p:nvPr>
            <p:ph type="title"/>
          </p:nvPr>
        </p:nvSpPr>
        <p:spPr/>
        <p:txBody>
          <a:bodyPr/>
          <a:lstStyle/>
          <a:p>
            <a:endParaRPr lang="fa-IR"/>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marL="342900" lvl="0" indent="-342900" eaLnBrk="1" hangingPunct="1">
              <a:spcBef>
                <a:spcPct val="0"/>
              </a:spcBef>
              <a:buClrTx/>
              <a:buSzTx/>
            </a:pPr>
            <a:r>
              <a:rPr lang="fa-IR" sz="2800" dirty="0" smtClean="0">
                <a:solidFill>
                  <a:srgbClr val="FFC000"/>
                </a:solidFill>
                <a:latin typeface="2Yagut"/>
                <a:ea typeface="Times New Roman" pitchFamily="18" charset="0"/>
                <a:cs typeface="Arial" pitchFamily="34" charset="0"/>
              </a:rPr>
              <a:t>12.</a:t>
            </a:r>
            <a:r>
              <a:rPr lang="fa-IR" sz="2800" dirty="0" smtClean="0">
                <a:latin typeface="2Yagut"/>
                <a:ea typeface="Times New Roman" pitchFamily="18" charset="0"/>
                <a:cs typeface="Arial" pitchFamily="34" charset="0"/>
              </a:rPr>
              <a:t>علائم واكنش آلرژيك به خون (خارش ، كهير ، گرگرفتگي ، تنگي نفس ، تهوع ، تب و </a:t>
            </a:r>
            <a:r>
              <a:rPr lang="en-US" sz="1600" dirty="0" smtClean="0">
                <a:latin typeface="Arial" pitchFamily="34" charset="0"/>
                <a:ea typeface="Times New Roman" pitchFamily="18" charset="0"/>
                <a:cs typeface="Arial" pitchFamily="34" charset="0"/>
              </a:rPr>
              <a:t>…</a:t>
            </a:r>
            <a:r>
              <a:rPr lang="en-US" sz="2800" dirty="0" smtClean="0">
                <a:latin typeface="2Yagut"/>
                <a:ea typeface="Times New Roman" pitchFamily="18" charset="0"/>
                <a:cs typeface="Arial" pitchFamily="34" charset="0"/>
              </a:rPr>
              <a:t> </a:t>
            </a:r>
            <a:r>
              <a:rPr lang="fa-IR" sz="2800" dirty="0" smtClean="0">
                <a:latin typeface="2Yagut"/>
                <a:ea typeface="Times New Roman" pitchFamily="18" charset="0"/>
                <a:cs typeface="Arial" pitchFamily="34" charset="0"/>
              </a:rPr>
              <a:t>) را به بيمار آموزش دهيد ، تا در صورت بروز شما را مطلع كند.</a:t>
            </a:r>
            <a:endParaRPr lang="en-US" sz="2000" dirty="0" smtClean="0">
              <a:latin typeface="Arial" pitchFamily="34" charset="0"/>
              <a:cs typeface="Arial" pitchFamily="34" charset="0"/>
            </a:endParaRPr>
          </a:p>
          <a:p>
            <a:pPr marL="342900" lvl="0" indent="-342900">
              <a:spcBef>
                <a:spcPct val="0"/>
              </a:spcBef>
              <a:buClrTx/>
              <a:buSzTx/>
            </a:pPr>
            <a:r>
              <a:rPr lang="fa-IR" sz="2800" dirty="0" smtClean="0">
                <a:solidFill>
                  <a:srgbClr val="FFC000"/>
                </a:solidFill>
                <a:latin typeface="2Yagut"/>
                <a:ea typeface="Times New Roman" pitchFamily="18" charset="0"/>
                <a:cs typeface="Arial" pitchFamily="34" charset="0"/>
              </a:rPr>
              <a:t>13.</a:t>
            </a:r>
            <a:r>
              <a:rPr lang="fa-IR" sz="2800" dirty="0" smtClean="0">
                <a:latin typeface="2Yagut"/>
                <a:ea typeface="Times New Roman" pitchFamily="18" charset="0"/>
                <a:cs typeface="Arial" pitchFamily="34" charset="0"/>
              </a:rPr>
              <a:t>تنها مايع وريدي مجاز جهت تزريق در حين ترانسفوزيون خون ، نرمال سالين 9/0% مي باشد</a:t>
            </a:r>
            <a:r>
              <a:rPr lang="en-US" sz="2800" dirty="0" smtClean="0">
                <a:latin typeface="2Yagut"/>
                <a:ea typeface="Times New Roman" pitchFamily="18" charset="0"/>
                <a:cs typeface="Arial" pitchFamily="34" charset="0"/>
              </a:rPr>
              <a:t>.</a:t>
            </a:r>
            <a:endParaRPr lang="en-US" sz="2000" dirty="0" smtClean="0">
              <a:latin typeface="Arial" pitchFamily="34" charset="0"/>
              <a:cs typeface="Arial" pitchFamily="34" charset="0"/>
            </a:endParaRPr>
          </a:p>
          <a:p>
            <a:pPr marL="342900" lvl="0" indent="-342900">
              <a:spcBef>
                <a:spcPct val="0"/>
              </a:spcBef>
              <a:buClrTx/>
              <a:buSzTx/>
            </a:pPr>
            <a:r>
              <a:rPr lang="fa-IR" sz="2800" dirty="0" smtClean="0">
                <a:solidFill>
                  <a:srgbClr val="FFC000"/>
                </a:solidFill>
                <a:latin typeface="2Yagut"/>
                <a:ea typeface="Times New Roman" pitchFamily="18" charset="0"/>
                <a:cs typeface="Arial" pitchFamily="34" charset="0"/>
              </a:rPr>
              <a:t>14.</a:t>
            </a:r>
            <a:r>
              <a:rPr lang="fa-IR" sz="2800" dirty="0" smtClean="0">
                <a:latin typeface="2Yagut"/>
                <a:ea typeface="Times New Roman" pitchFamily="18" charset="0"/>
                <a:cs typeface="Arial" pitchFamily="34" charset="0"/>
              </a:rPr>
              <a:t>در صورت تزريق نرمال سالين همراه با خون بطور همزمان از يك وريد از رابط </a:t>
            </a:r>
            <a:r>
              <a:rPr lang="en-US" sz="1600" dirty="0" smtClean="0">
                <a:latin typeface="Arial" pitchFamily="34" charset="0"/>
                <a:ea typeface="Times New Roman" pitchFamily="18" charset="0"/>
                <a:cs typeface="Arial" pitchFamily="34" charset="0"/>
              </a:rPr>
              <a:t>Y</a:t>
            </a:r>
            <a:r>
              <a:rPr lang="en-US" sz="2800" dirty="0" smtClean="0">
                <a:latin typeface="2Yagut"/>
                <a:ea typeface="Times New Roman" pitchFamily="18" charset="0"/>
                <a:cs typeface="Arial" pitchFamily="34" charset="0"/>
              </a:rPr>
              <a:t> </a:t>
            </a:r>
            <a:r>
              <a:rPr lang="fa-IR" sz="2800" dirty="0" smtClean="0">
                <a:latin typeface="2Yagut"/>
                <a:ea typeface="Times New Roman" pitchFamily="18" charset="0"/>
                <a:cs typeface="Arial" pitchFamily="34" charset="0"/>
              </a:rPr>
              <a:t>شكل استفاده كنيد</a:t>
            </a:r>
            <a:r>
              <a:rPr lang="en-US" sz="2800" dirty="0" smtClean="0">
                <a:latin typeface="2Yagut"/>
                <a:ea typeface="Times New Roman" pitchFamily="18" charset="0"/>
                <a:cs typeface="Arial" pitchFamily="34" charset="0"/>
              </a:rPr>
              <a:t>.</a:t>
            </a:r>
            <a:endParaRPr lang="en-US" sz="3600" dirty="0" smtClean="0">
              <a:latin typeface="Arial" pitchFamily="34" charset="0"/>
              <a:cs typeface="Arial" pitchFamily="34" charset="0"/>
            </a:endParaRPr>
          </a:p>
        </p:txBody>
      </p:sp>
      <p:sp>
        <p:nvSpPr>
          <p:cNvPr id="3" name="Title 2"/>
          <p:cNvSpPr>
            <a:spLocks noGrp="1"/>
          </p:cNvSpPr>
          <p:nvPr>
            <p:ph type="title"/>
          </p:nvPr>
        </p:nvSpPr>
        <p:spPr/>
        <p:txBody>
          <a:bodyPr/>
          <a:lstStyle/>
          <a:p>
            <a:endParaRPr lang="fa-IR"/>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marL="514350" lvl="0" indent="-514350" eaLnBrk="1" hangingPunct="1">
              <a:spcBef>
                <a:spcPct val="0"/>
              </a:spcBef>
              <a:buClrTx/>
              <a:buSzTx/>
            </a:pPr>
            <a:r>
              <a:rPr lang="fa-IR" sz="2800" dirty="0" smtClean="0">
                <a:solidFill>
                  <a:srgbClr val="FFC000"/>
                </a:solidFill>
                <a:latin typeface="2Yagut"/>
                <a:ea typeface="Times New Roman" pitchFamily="18" charset="0"/>
                <a:cs typeface="Arial" pitchFamily="34" charset="0"/>
              </a:rPr>
              <a:t>15.</a:t>
            </a:r>
            <a:r>
              <a:rPr lang="fa-IR" sz="2800" dirty="0" smtClean="0">
                <a:latin typeface="2Yagut"/>
                <a:ea typeface="Times New Roman" pitchFamily="18" charset="0"/>
                <a:cs typeface="Arial" pitchFamily="34" charset="0"/>
              </a:rPr>
              <a:t>ست خون را هواگيري نموده به راه وريدي وصل كنيد ، فيلتر محفظه قطره زن داخل خون قرار گيرد</a:t>
            </a:r>
            <a:r>
              <a:rPr lang="en-US" sz="2800" dirty="0" smtClean="0">
                <a:latin typeface="2Yagut"/>
                <a:ea typeface="Times New Roman" pitchFamily="18" charset="0"/>
                <a:cs typeface="Arial" pitchFamily="34" charset="0"/>
              </a:rPr>
              <a:t>.</a:t>
            </a:r>
            <a:endParaRPr lang="en-US" sz="2000" dirty="0" smtClean="0">
              <a:latin typeface="Arial" pitchFamily="34" charset="0"/>
              <a:cs typeface="Arial" pitchFamily="34" charset="0"/>
            </a:endParaRPr>
          </a:p>
          <a:p>
            <a:pPr marL="514350" lvl="0" indent="-514350">
              <a:spcBef>
                <a:spcPct val="0"/>
              </a:spcBef>
              <a:buClrTx/>
              <a:buSzTx/>
            </a:pPr>
            <a:r>
              <a:rPr lang="fa-IR" sz="2800" dirty="0" smtClean="0">
                <a:solidFill>
                  <a:srgbClr val="FFC000"/>
                </a:solidFill>
                <a:latin typeface="2Yagut"/>
                <a:ea typeface="Times New Roman" pitchFamily="18" charset="0"/>
                <a:cs typeface="Arial" pitchFamily="34" charset="0"/>
              </a:rPr>
              <a:t>16.</a:t>
            </a:r>
            <a:r>
              <a:rPr lang="fa-IR" sz="2800" dirty="0" smtClean="0">
                <a:latin typeface="2Yagut"/>
                <a:ea typeface="Times New Roman" pitchFamily="18" charset="0"/>
                <a:cs typeface="Arial" pitchFamily="34" charset="0"/>
              </a:rPr>
              <a:t>قطرات را تنظيم كنيد</a:t>
            </a:r>
            <a:r>
              <a:rPr lang="en-US" sz="2800" dirty="0" smtClean="0">
                <a:latin typeface="2Yagut"/>
                <a:ea typeface="Times New Roman" pitchFamily="18" charset="0"/>
                <a:cs typeface="Arial" pitchFamily="34" charset="0"/>
              </a:rPr>
              <a:t> . </a:t>
            </a:r>
            <a:r>
              <a:rPr lang="fa-IR" sz="2800" dirty="0" smtClean="0">
                <a:latin typeface="2Yagut"/>
                <a:ea typeface="Times New Roman" pitchFamily="18" charset="0"/>
                <a:cs typeface="Arial" pitchFamily="34" charset="0"/>
              </a:rPr>
              <a:t>15دقيقه اول قطرات آهسته و</a:t>
            </a:r>
            <a:r>
              <a:rPr lang="en-US" sz="2800" dirty="0" smtClean="0">
                <a:latin typeface="2Yagut"/>
                <a:ea typeface="Times New Roman" pitchFamily="18" charset="0"/>
                <a:cs typeface="Arial" pitchFamily="34" charset="0"/>
              </a:rPr>
              <a:t> 10 </a:t>
            </a:r>
            <a:r>
              <a:rPr lang="fa-IR" sz="2800" dirty="0" smtClean="0">
                <a:latin typeface="2Yagut"/>
                <a:ea typeface="Times New Roman" pitchFamily="18" charset="0"/>
                <a:cs typeface="Arial" pitchFamily="34" charset="0"/>
              </a:rPr>
              <a:t>الي</a:t>
            </a:r>
            <a:r>
              <a:rPr lang="en-US" sz="2800" dirty="0" smtClean="0">
                <a:latin typeface="2Yagut"/>
                <a:ea typeface="Times New Roman" pitchFamily="18" charset="0"/>
                <a:cs typeface="Arial" pitchFamily="34" charset="0"/>
              </a:rPr>
              <a:t> 15 </a:t>
            </a:r>
            <a:r>
              <a:rPr lang="fa-IR" sz="2800" dirty="0" smtClean="0">
                <a:latin typeface="2Yagut"/>
                <a:ea typeface="Times New Roman" pitchFamily="18" charset="0"/>
                <a:cs typeface="Arial" pitchFamily="34" charset="0"/>
              </a:rPr>
              <a:t>قطره در دقيقه بوده در طول اين مدت بيمار را كاملاً تحت نظر داشته باشيد ، معمولاً اولين علائم حساسيت در اين زمان اتفاق مي افتد</a:t>
            </a:r>
            <a:r>
              <a:rPr lang="en-US" sz="2800" dirty="0" smtClean="0">
                <a:latin typeface="2Yagut"/>
                <a:ea typeface="Times New Roman" pitchFamily="18" charset="0"/>
                <a:cs typeface="Arial" pitchFamily="34" charset="0"/>
              </a:rPr>
              <a:t> . </a:t>
            </a:r>
            <a:r>
              <a:rPr lang="fa-IR" sz="2800" dirty="0" smtClean="0">
                <a:latin typeface="2Yagut"/>
                <a:ea typeface="Times New Roman" pitchFamily="18" charset="0"/>
                <a:cs typeface="Arial" pitchFamily="34" charset="0"/>
              </a:rPr>
              <a:t>در صورت بروز  هرگونه واكنش ، جريان خون سريعا قطع شده و نرمال سالين تزريق شود</a:t>
            </a:r>
            <a:r>
              <a:rPr lang="en-US" sz="2800" dirty="0" smtClean="0">
                <a:latin typeface="2Yagut"/>
                <a:ea typeface="Times New Roman" pitchFamily="18" charset="0"/>
                <a:cs typeface="Arial" pitchFamily="34" charset="0"/>
              </a:rPr>
              <a:t>.</a:t>
            </a:r>
            <a:endParaRPr lang="en-US" sz="2000" dirty="0" smtClean="0">
              <a:latin typeface="Arial" pitchFamily="34" charset="0"/>
              <a:cs typeface="Arial" pitchFamily="34" charset="0"/>
            </a:endParaRPr>
          </a:p>
          <a:p>
            <a:pPr marL="514350" lvl="0" indent="-514350">
              <a:spcBef>
                <a:spcPct val="0"/>
              </a:spcBef>
              <a:buClrTx/>
              <a:buSzTx/>
            </a:pPr>
            <a:r>
              <a:rPr lang="fa-IR" sz="2800" dirty="0" smtClean="0">
                <a:solidFill>
                  <a:srgbClr val="FFC000"/>
                </a:solidFill>
                <a:latin typeface="2Yagut"/>
                <a:ea typeface="Times New Roman" pitchFamily="18" charset="0"/>
                <a:cs typeface="Arial" pitchFamily="34" charset="0"/>
              </a:rPr>
              <a:t>17.</a:t>
            </a:r>
            <a:r>
              <a:rPr lang="fa-IR" sz="2800" dirty="0" smtClean="0">
                <a:latin typeface="2Yagut"/>
                <a:ea typeface="Times New Roman" pitchFamily="18" charset="0"/>
                <a:cs typeface="Arial" pitchFamily="34" charset="0"/>
              </a:rPr>
              <a:t>در صورت عدم واكنش نسبت به خون ، سرعت تزريق را بتدريج افزايش دهيد</a:t>
            </a:r>
            <a:r>
              <a:rPr lang="en-US" sz="2800" dirty="0" smtClean="0">
                <a:latin typeface="2Yagut"/>
                <a:ea typeface="Times New Roman" pitchFamily="18" charset="0"/>
                <a:cs typeface="Arial" pitchFamily="34" charset="0"/>
              </a:rPr>
              <a:t>.</a:t>
            </a:r>
            <a:endParaRPr lang="en-US" sz="2000" dirty="0" smtClean="0">
              <a:latin typeface="Arial" pitchFamily="34" charset="0"/>
              <a:cs typeface="Arial" pitchFamily="34" charset="0"/>
            </a:endParaRPr>
          </a:p>
          <a:p>
            <a:pPr marL="514350" lvl="0" indent="-514350">
              <a:spcBef>
                <a:spcPct val="0"/>
              </a:spcBef>
              <a:buClrTx/>
              <a:buSzTx/>
            </a:pPr>
            <a:r>
              <a:rPr lang="fa-IR" sz="2800" dirty="0" smtClean="0">
                <a:solidFill>
                  <a:srgbClr val="FFC000"/>
                </a:solidFill>
                <a:latin typeface="2Yagut"/>
                <a:ea typeface="Times New Roman" pitchFamily="18" charset="0"/>
                <a:cs typeface="Arial" pitchFamily="34" charset="0"/>
              </a:rPr>
              <a:t>18.</a:t>
            </a:r>
            <a:r>
              <a:rPr lang="fa-IR" sz="2800" dirty="0" smtClean="0">
                <a:latin typeface="2Yagut"/>
                <a:ea typeface="Times New Roman" pitchFamily="18" charset="0"/>
                <a:cs typeface="Arial" pitchFamily="34" charset="0"/>
              </a:rPr>
              <a:t>وضعيت بيمار را در طول ترانسفوزيون به دفعات كنترل نماييد</a:t>
            </a:r>
            <a:r>
              <a:rPr lang="en-US" sz="2800" dirty="0" smtClean="0">
                <a:latin typeface="2Yagut"/>
                <a:ea typeface="Times New Roman" pitchFamily="18" charset="0"/>
                <a:cs typeface="Arial" pitchFamily="34" charset="0"/>
              </a:rPr>
              <a:t>.</a:t>
            </a:r>
            <a:endParaRPr lang="en-US" sz="3600" dirty="0" smtClean="0">
              <a:latin typeface="Arial" pitchFamily="34" charset="0"/>
              <a:cs typeface="Arial" pitchFamily="34" charset="0"/>
            </a:endParaRPr>
          </a:p>
          <a:p>
            <a:endParaRPr lang="fa-IR" dirty="0"/>
          </a:p>
        </p:txBody>
      </p:sp>
      <p:sp>
        <p:nvSpPr>
          <p:cNvPr id="3" name="Title 2"/>
          <p:cNvSpPr>
            <a:spLocks noGrp="1"/>
          </p:cNvSpPr>
          <p:nvPr>
            <p:ph type="title"/>
          </p:nvPr>
        </p:nvSpPr>
        <p:spPr/>
        <p:txBody>
          <a:bodyPr/>
          <a:lstStyle/>
          <a:p>
            <a:endParaRPr lang="fa-I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eaLnBrk="1" hangingPunct="1"/>
            <a:r>
              <a:rPr lang="fa-IR" dirty="0" smtClean="0"/>
              <a:t>ناکافی بودن ظرفیت حمل /انتقال-اکسیژن </a:t>
            </a:r>
          </a:p>
          <a:p>
            <a:pPr eaLnBrk="1" hangingPunct="1"/>
            <a:r>
              <a:rPr lang="fa-IR" dirty="0" smtClean="0"/>
              <a:t>تصحیح نقایص انعقادی</a:t>
            </a:r>
          </a:p>
          <a:p>
            <a:pPr eaLnBrk="1" hangingPunct="1"/>
            <a:r>
              <a:rPr lang="fa-IR" dirty="0" smtClean="0"/>
              <a:t>افزایش حجم مایع داخل عروقی</a:t>
            </a:r>
            <a:endParaRPr lang="en-US" dirty="0" smtClean="0"/>
          </a:p>
        </p:txBody>
      </p:sp>
      <p:sp>
        <p:nvSpPr>
          <p:cNvPr id="2" name="Title 1"/>
          <p:cNvSpPr>
            <a:spLocks noGrp="1"/>
          </p:cNvSpPr>
          <p:nvPr>
            <p:ph type="title"/>
          </p:nvPr>
        </p:nvSpPr>
        <p:spPr/>
        <p:txBody>
          <a:bodyPr/>
          <a:lstStyle/>
          <a:p>
            <a:pPr algn="r" eaLnBrk="1" fontAlgn="auto" hangingPunct="1">
              <a:spcAft>
                <a:spcPts val="0"/>
              </a:spcAft>
              <a:defRPr/>
            </a:pPr>
            <a:r>
              <a:rPr lang="fa-IR" dirty="0" smtClean="0"/>
              <a:t>اندیکاسیون</a:t>
            </a:r>
            <a:endParaRPr lang="en-US" dirty="0"/>
          </a:p>
        </p:txBody>
      </p:sp>
      <p:pic>
        <p:nvPicPr>
          <p:cNvPr id="12292" name="Picture 2" descr="http://nvonews.com/wp-content/uploads/2009/04/blood_cells.jpg"/>
          <p:cNvPicPr>
            <a:picLocks noChangeAspect="1" noChangeArrowheads="1"/>
          </p:cNvPicPr>
          <p:nvPr/>
        </p:nvPicPr>
        <p:blipFill>
          <a:blip r:embed="rId2" cstate="print"/>
          <a:srcRect/>
          <a:stretch>
            <a:fillRect/>
          </a:stretch>
        </p:blipFill>
        <p:spPr bwMode="auto">
          <a:xfrm>
            <a:off x="457200" y="2743200"/>
            <a:ext cx="3505200" cy="29718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2000"/>
                                        <p:tgtEl>
                                          <p:spTgt spid="3">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2000"/>
                                        <p:tgtEl>
                                          <p:spTgt spid="3">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20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marL="0" lvl="0" indent="0" eaLnBrk="1" hangingPunct="1">
              <a:spcBef>
                <a:spcPct val="0"/>
              </a:spcBef>
              <a:buClrTx/>
              <a:buSzTx/>
            </a:pPr>
            <a:r>
              <a:rPr lang="fa-IR" sz="2800" dirty="0" smtClean="0">
                <a:solidFill>
                  <a:srgbClr val="FFC000"/>
                </a:solidFill>
                <a:latin typeface="2Yagut"/>
                <a:ea typeface="Times New Roman" pitchFamily="18" charset="0"/>
                <a:cs typeface="Arial" pitchFamily="34" charset="0"/>
              </a:rPr>
              <a:t>19. </a:t>
            </a:r>
            <a:r>
              <a:rPr lang="fa-IR" sz="2800" dirty="0" smtClean="0">
                <a:latin typeface="2Yagut"/>
                <a:ea typeface="Times New Roman" pitchFamily="18" charset="0"/>
                <a:cs typeface="Arial" pitchFamily="34" charset="0"/>
              </a:rPr>
              <a:t>بعد از اتمام پروسيجر ، برچسب شماره كيسه خون را به برگه ثبت گزارشات پرستاري الصاق نمائيد</a:t>
            </a:r>
            <a:r>
              <a:rPr lang="en-US" sz="2800" dirty="0" smtClean="0">
                <a:latin typeface="2Yagut"/>
                <a:ea typeface="Times New Roman" pitchFamily="18" charset="0"/>
                <a:cs typeface="Arial" pitchFamily="34" charset="0"/>
              </a:rPr>
              <a:t>.</a:t>
            </a:r>
            <a:endParaRPr lang="en-US" sz="2000" dirty="0" smtClean="0">
              <a:latin typeface="Arial" pitchFamily="34" charset="0"/>
              <a:cs typeface="Arial" pitchFamily="34" charset="0"/>
            </a:endParaRPr>
          </a:p>
          <a:p>
            <a:pPr marL="0" lvl="0" indent="0">
              <a:spcBef>
                <a:spcPct val="0"/>
              </a:spcBef>
              <a:buClrTx/>
              <a:buSzTx/>
            </a:pPr>
            <a:r>
              <a:rPr lang="fa-IR" sz="2800" dirty="0" smtClean="0">
                <a:solidFill>
                  <a:srgbClr val="FFC000"/>
                </a:solidFill>
                <a:latin typeface="2Yagut"/>
                <a:ea typeface="Times New Roman" pitchFamily="18" charset="0"/>
                <a:cs typeface="Arial" pitchFamily="34" charset="0"/>
              </a:rPr>
              <a:t>20. </a:t>
            </a:r>
            <a:r>
              <a:rPr lang="fa-IR" sz="2800" dirty="0" smtClean="0">
                <a:latin typeface="2Yagut"/>
                <a:ea typeface="Times New Roman" pitchFamily="18" charset="0"/>
                <a:cs typeface="Arial" pitchFamily="34" charset="0"/>
              </a:rPr>
              <a:t>بعد از اتمام خون ، مقداري سرم نرمال سالين9/0% تزريق و علائم حياتي را كنترل نمائيد</a:t>
            </a:r>
            <a:r>
              <a:rPr lang="en-US" sz="2800" dirty="0" smtClean="0">
                <a:latin typeface="2Yagut"/>
                <a:ea typeface="Times New Roman" pitchFamily="18" charset="0"/>
                <a:cs typeface="Arial" pitchFamily="34" charset="0"/>
              </a:rPr>
              <a:t>.</a:t>
            </a:r>
            <a:endParaRPr lang="en-US" sz="2000" dirty="0" smtClean="0">
              <a:latin typeface="Arial" pitchFamily="34" charset="0"/>
              <a:cs typeface="Arial" pitchFamily="34" charset="0"/>
            </a:endParaRPr>
          </a:p>
          <a:p>
            <a:pPr marL="0" lvl="0" indent="0">
              <a:spcBef>
                <a:spcPct val="0"/>
              </a:spcBef>
              <a:buClrTx/>
              <a:buSzTx/>
            </a:pPr>
            <a:r>
              <a:rPr lang="fa-IR" sz="2800" dirty="0" smtClean="0">
                <a:solidFill>
                  <a:srgbClr val="FFC000"/>
                </a:solidFill>
                <a:latin typeface="2Yagut"/>
                <a:ea typeface="Times New Roman" pitchFamily="18" charset="0"/>
                <a:cs typeface="Arial" pitchFamily="34" charset="0"/>
              </a:rPr>
              <a:t>21. </a:t>
            </a:r>
            <a:r>
              <a:rPr lang="fa-IR" sz="2800" dirty="0" smtClean="0">
                <a:latin typeface="2Yagut"/>
                <a:ea typeface="Times New Roman" pitchFamily="18" charset="0"/>
                <a:cs typeface="Arial" pitchFamily="34" charset="0"/>
              </a:rPr>
              <a:t>اطلاعات خود را در پرونده بيمار ثبت كنيد  (زمان شروع و اتمام ، مقدار و نوع فرآورده ، علائم حياتي بيمار ، ميزان سرم تزريقي و نكات مورد ارزشيابي از قبيل تغييرات علائم حياتي ، وضعيت سلامت بيمار ، وجود واكنش هاي حساسيتي و مداخلات پزشكي و پرستاري در اين خصوص)</a:t>
            </a:r>
            <a:endParaRPr lang="fa-IR" sz="3600" dirty="0" smtClean="0">
              <a:latin typeface="Arial" pitchFamily="34" charset="0"/>
              <a:cs typeface="Arial" pitchFamily="34" charset="0"/>
            </a:endParaRPr>
          </a:p>
          <a:p>
            <a:endParaRPr lang="fa-IR" dirty="0"/>
          </a:p>
        </p:txBody>
      </p:sp>
      <p:sp>
        <p:nvSpPr>
          <p:cNvPr id="3" name="Title 2"/>
          <p:cNvSpPr>
            <a:spLocks noGrp="1"/>
          </p:cNvSpPr>
          <p:nvPr>
            <p:ph type="title"/>
          </p:nvPr>
        </p:nvSpPr>
        <p:spPr/>
        <p:txBody>
          <a:bodyPr/>
          <a:lstStyle/>
          <a:p>
            <a:endParaRPr lang="fa-I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143000"/>
            <a:ext cx="8229600" cy="4983163"/>
          </a:xfrm>
        </p:spPr>
        <p:txBody>
          <a:bodyPr/>
          <a:lstStyle/>
          <a:p>
            <a:pPr algn="just" eaLnBrk="1" hangingPunct="1"/>
            <a:r>
              <a:rPr lang="fa-IR" dirty="0" smtClean="0"/>
              <a:t>اولین قدم : تعیین گروه خونی دهنده و گیرنده</a:t>
            </a:r>
          </a:p>
          <a:p>
            <a:pPr algn="just" eaLnBrk="1" hangingPunct="1">
              <a:buNone/>
            </a:pPr>
            <a:endParaRPr lang="fa-IR" dirty="0" smtClean="0"/>
          </a:p>
          <a:p>
            <a:pPr algn="just" eaLnBrk="1" hangingPunct="1"/>
            <a:r>
              <a:rPr lang="fa-IR" dirty="0" smtClean="0"/>
              <a:t>کراس – مچ </a:t>
            </a:r>
          </a:p>
        </p:txBody>
      </p:sp>
      <p:sp>
        <p:nvSpPr>
          <p:cNvPr id="2" name="Title 1"/>
          <p:cNvSpPr>
            <a:spLocks noGrp="1"/>
          </p:cNvSpPr>
          <p:nvPr>
            <p:ph type="title"/>
          </p:nvPr>
        </p:nvSpPr>
        <p:spPr>
          <a:xfrm>
            <a:off x="457200" y="274638"/>
            <a:ext cx="8229600" cy="792162"/>
          </a:xfrm>
        </p:spPr>
        <p:txBody>
          <a:bodyPr/>
          <a:lstStyle/>
          <a:p>
            <a:pPr algn="r" eaLnBrk="1" fontAlgn="auto" hangingPunct="1">
              <a:spcAft>
                <a:spcPts val="0"/>
              </a:spcAft>
              <a:defRPr/>
            </a:pPr>
            <a:r>
              <a:rPr lang="fa-IR" dirty="0" smtClean="0"/>
              <a:t>تجویز خون</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2000"/>
                                        <p:tgtEl>
                                          <p:spTgt spid="3">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20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2" descr="C:\Documents and Settings\kh.isazadehfar\My Documents\My Pictures\untitled.bmp"/>
          <p:cNvPicPr>
            <a:picLocks noChangeAspect="1" noChangeArrowheads="1"/>
          </p:cNvPicPr>
          <p:nvPr/>
        </p:nvPicPr>
        <p:blipFill>
          <a:blip r:embed="rId2" cstate="print"/>
          <a:srcRect/>
          <a:stretch>
            <a:fillRect/>
          </a:stretch>
        </p:blipFill>
        <p:spPr bwMode="auto">
          <a:xfrm>
            <a:off x="381000" y="0"/>
            <a:ext cx="8305800" cy="58674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2" descr="C:\Documents and Settings\kh.isazadehfar\My Documents\My Pictures\untitled.bmp"/>
          <p:cNvPicPr>
            <a:picLocks noChangeAspect="1" noChangeArrowheads="1"/>
          </p:cNvPicPr>
          <p:nvPr/>
        </p:nvPicPr>
        <p:blipFill>
          <a:blip r:embed="rId2" cstate="print"/>
          <a:srcRect/>
          <a:stretch>
            <a:fillRect/>
          </a:stretch>
        </p:blipFill>
        <p:spPr bwMode="auto">
          <a:xfrm>
            <a:off x="914400" y="0"/>
            <a:ext cx="7848600" cy="59436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2" descr="http://www.herdaily.com/blogimg/health/blood%20transfusion.jpg"/>
          <p:cNvPicPr>
            <a:picLocks noChangeAspect="1" noChangeArrowheads="1"/>
          </p:cNvPicPr>
          <p:nvPr/>
        </p:nvPicPr>
        <p:blipFill>
          <a:blip r:embed="rId2" cstate="print"/>
          <a:srcRect/>
          <a:stretch>
            <a:fillRect/>
          </a:stretch>
        </p:blipFill>
        <p:spPr bwMode="auto">
          <a:xfrm>
            <a:off x="2209800" y="1143000"/>
            <a:ext cx="4114800" cy="36576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eaLnBrk="1" hangingPunct="1"/>
            <a:r>
              <a:rPr lang="fa-IR" smtClean="0"/>
              <a:t>ذخیره خون در محلول های حاوی فسفات و دکسترو و آدنین در دمای 1تا6 درجه </a:t>
            </a:r>
          </a:p>
          <a:p>
            <a:pPr eaLnBrk="1" hangingPunct="1"/>
            <a:r>
              <a:rPr lang="fa-IR" smtClean="0"/>
              <a:t>زمان ذخیره 21 تا 35 روز بسته به محیط ذخیره</a:t>
            </a:r>
          </a:p>
          <a:p>
            <a:pPr eaLnBrk="1" hangingPunct="1"/>
            <a:r>
              <a:rPr lang="fa-IR" smtClean="0"/>
              <a:t>آدنین باعث افزایش طول عمر اریتروسیت ها با امکان سنتز </a:t>
            </a:r>
            <a:r>
              <a:rPr lang="en-US" smtClean="0"/>
              <a:t>ATP</a:t>
            </a:r>
            <a:r>
              <a:rPr lang="fa-IR" smtClean="0"/>
              <a:t> می شود</a:t>
            </a:r>
          </a:p>
          <a:p>
            <a:pPr eaLnBrk="1" hangingPunct="1"/>
            <a:r>
              <a:rPr lang="fa-IR" smtClean="0"/>
              <a:t>تغییرات در خون نمایانگر مدت ذخیره و نوع نگهداری است</a:t>
            </a:r>
          </a:p>
          <a:p>
            <a:pPr eaLnBrk="1" hangingPunct="1"/>
            <a:r>
              <a:rPr lang="fa-IR" smtClean="0"/>
              <a:t>توصیه خون تازه تر(کمتر از 5 روز ذخیره) برای بیماران شدیداً بدحال جهت انتقال اکسیژن</a:t>
            </a:r>
          </a:p>
        </p:txBody>
      </p:sp>
      <p:sp>
        <p:nvSpPr>
          <p:cNvPr id="3" name="Title 2"/>
          <p:cNvSpPr>
            <a:spLocks noGrp="1"/>
          </p:cNvSpPr>
          <p:nvPr>
            <p:ph type="title"/>
          </p:nvPr>
        </p:nvSpPr>
        <p:spPr/>
        <p:txBody>
          <a:bodyPr/>
          <a:lstStyle/>
          <a:p>
            <a:pPr algn="r" eaLnBrk="1" fontAlgn="auto" hangingPunct="1">
              <a:spcAft>
                <a:spcPts val="0"/>
              </a:spcAft>
              <a:defRPr/>
            </a:pPr>
            <a:r>
              <a:rPr lang="fa-IR" dirty="0" smtClean="0"/>
              <a:t>ذخیره خون</a:t>
            </a:r>
            <a:endParaRPr lang="fa-IR" dirty="0"/>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2000"/>
                                        <p:tgtEl>
                                          <p:spTgt spid="2">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
                                            <p:txEl>
                                              <p:pRg st="1" end="1"/>
                                            </p:txEl>
                                          </p:spTgt>
                                        </p:tgtEl>
                                        <p:attrNameLst>
                                          <p:attrName>style.visibility</p:attrName>
                                        </p:attrNameLst>
                                      </p:cBhvr>
                                      <p:to>
                                        <p:strVal val="visible"/>
                                      </p:to>
                                    </p:set>
                                    <p:animEffect transition="in" filter="fade">
                                      <p:cBhvr>
                                        <p:cTn id="12" dur="2000"/>
                                        <p:tgtEl>
                                          <p:spTgt spid="2">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2">
                                            <p:txEl>
                                              <p:pRg st="2" end="2"/>
                                            </p:txEl>
                                          </p:spTgt>
                                        </p:tgtEl>
                                        <p:attrNameLst>
                                          <p:attrName>style.visibility</p:attrName>
                                        </p:attrNameLst>
                                      </p:cBhvr>
                                      <p:to>
                                        <p:strVal val="visible"/>
                                      </p:to>
                                    </p:set>
                                    <p:animEffect transition="in" filter="fade">
                                      <p:cBhvr>
                                        <p:cTn id="17" dur="2000"/>
                                        <p:tgtEl>
                                          <p:spTgt spid="2">
                                            <p:txEl>
                                              <p:pRg st="2" end="2"/>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2">
                                            <p:txEl>
                                              <p:pRg st="3" end="3"/>
                                            </p:txEl>
                                          </p:spTgt>
                                        </p:tgtEl>
                                        <p:attrNameLst>
                                          <p:attrName>style.visibility</p:attrName>
                                        </p:attrNameLst>
                                      </p:cBhvr>
                                      <p:to>
                                        <p:strVal val="visible"/>
                                      </p:to>
                                    </p:set>
                                    <p:animEffect transition="in" filter="fade">
                                      <p:cBhvr>
                                        <p:cTn id="22" dur="2000"/>
                                        <p:tgtEl>
                                          <p:spTgt spid="2">
                                            <p:txEl>
                                              <p:pRg st="3" end="3"/>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2">
                                            <p:txEl>
                                              <p:pRg st="4" end="4"/>
                                            </p:txEl>
                                          </p:spTgt>
                                        </p:tgtEl>
                                        <p:attrNameLst>
                                          <p:attrName>style.visibility</p:attrName>
                                        </p:attrNameLst>
                                      </p:cBhvr>
                                      <p:to>
                                        <p:strVal val="visible"/>
                                      </p:to>
                                    </p:set>
                                    <p:animEffect transition="in" filter="fade">
                                      <p:cBhvr>
                                        <p:cTn id="27" dur="20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oncourse">
  <a:themeElements>
    <a:clrScheme name="Concourse">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Concourse">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65000" b="980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Concourse">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themeOverride>
</file>

<file path=ppt/theme/themeOverride2.xml><?xml version="1.0" encoding="utf-8"?>
<a:themeOverride xmlns:a="http://schemas.openxmlformats.org/drawingml/2006/main">
  <a:clrScheme name="Concourse">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themeOverride>
</file>

<file path=ppt/theme/themeOverride3.xml><?xml version="1.0" encoding="utf-8"?>
<a:themeOverride xmlns:a="http://schemas.openxmlformats.org/drawingml/2006/main">
  <a:clrScheme name="Concourse">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themeOverride>
</file>

<file path=ppt/theme/themeOverride4.xml><?xml version="1.0" encoding="utf-8"?>
<a:themeOverride xmlns:a="http://schemas.openxmlformats.org/drawingml/2006/main">
  <a:clrScheme name="Concourse">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themeOverride>
</file>

<file path=docProps/app.xml><?xml version="1.0" encoding="utf-8"?>
<Properties xmlns="http://schemas.openxmlformats.org/officeDocument/2006/extended-properties" xmlns:vt="http://schemas.openxmlformats.org/officeDocument/2006/docPropsVTypes">
  <Template>Concourse</Template>
  <TotalTime>546</TotalTime>
  <Words>1538</Words>
  <Application>Microsoft Office PowerPoint</Application>
  <PresentationFormat>On-screen Show (4:3)</PresentationFormat>
  <Paragraphs>145</Paragraphs>
  <Slides>40</Slides>
  <Notes>0</Notes>
  <HiddenSlides>0</HiddenSlides>
  <MMClips>0</MMClips>
  <ScaleCrop>false</ScaleCrop>
  <HeadingPairs>
    <vt:vector size="4" baseType="variant">
      <vt:variant>
        <vt:lpstr>Theme</vt:lpstr>
      </vt:variant>
      <vt:variant>
        <vt:i4>1</vt:i4>
      </vt:variant>
      <vt:variant>
        <vt:lpstr>Slide Titles</vt:lpstr>
      </vt:variant>
      <vt:variant>
        <vt:i4>40</vt:i4>
      </vt:variant>
    </vt:vector>
  </HeadingPairs>
  <TitlesOfParts>
    <vt:vector size="41" baseType="lpstr">
      <vt:lpstr>Concourse</vt:lpstr>
      <vt:lpstr>Slide 1</vt:lpstr>
      <vt:lpstr> مراقبتهای پرستاری درترنسفوزیون خون</vt:lpstr>
      <vt:lpstr>Slide 3</vt:lpstr>
      <vt:lpstr>اندیکاسیون</vt:lpstr>
      <vt:lpstr>تجویز خون</vt:lpstr>
      <vt:lpstr>Slide 6</vt:lpstr>
      <vt:lpstr>Slide 7</vt:lpstr>
      <vt:lpstr>Slide 8</vt:lpstr>
      <vt:lpstr>ذخیره خون</vt:lpstr>
      <vt:lpstr>Slide 10</vt:lpstr>
      <vt:lpstr>تصمیم به تزریق خون</vt:lpstr>
      <vt:lpstr>ارزیابی میزان خونریزی</vt:lpstr>
      <vt:lpstr>اجزاء خون</vt:lpstr>
      <vt:lpstr>عوارض تجویز خون</vt:lpstr>
      <vt:lpstr>عوارض تجویز خون</vt:lpstr>
      <vt:lpstr>انتقال عفونت</vt:lpstr>
      <vt:lpstr>Slide 17</vt:lpstr>
      <vt:lpstr>اختلالات متابولیک</vt:lpstr>
      <vt:lpstr>واکنش های تزریق خون</vt:lpstr>
      <vt:lpstr>واکنش های تبدار</vt:lpstr>
      <vt:lpstr>واکنش های آلرژیک</vt:lpstr>
      <vt:lpstr>Slide 22</vt:lpstr>
      <vt:lpstr>واکنش های همولیتیک</vt:lpstr>
      <vt:lpstr>علائم و نشانه هاي عوارض حاد مرتبط با تزريق خون در بيماران هوشيار</vt:lpstr>
      <vt:lpstr>علائم و نشانه هاي عوارض حاد مرتبط با تزريق خون در بيماران هوشيار</vt:lpstr>
      <vt:lpstr>علائم و نشانه هاي عوارض حاد مرتبط با تزريق خون در بيماران  غیرهوشيار</vt:lpstr>
      <vt:lpstr>اقدامات فوري در صورت بروز علایم </vt:lpstr>
      <vt:lpstr>Slide 28</vt:lpstr>
      <vt:lpstr>نمونه ای از خطاهای مربوط به انتقال خون به شرح زیر است: </vt:lpstr>
      <vt:lpstr>Slide 30</vt:lpstr>
      <vt:lpstr>Slide 31</vt:lpstr>
      <vt:lpstr>بررسی های لازم قبل از تزریق خون:  </vt:lpstr>
      <vt:lpstr>مراحل تزریق خون: </vt:lpstr>
      <vt:lpstr>بررسی بیمار:</vt:lpstr>
      <vt:lpstr>Slide 35</vt:lpstr>
      <vt:lpstr>Slide 36</vt:lpstr>
      <vt:lpstr>Slide 37</vt:lpstr>
      <vt:lpstr>Slide 38</vt:lpstr>
      <vt:lpstr>Slide 39</vt:lpstr>
      <vt:lpstr>Slide 40</vt:lpstr>
    </vt:vector>
  </TitlesOfParts>
  <Company>a</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انتقال خون</dc:title>
  <dc:subject>indecision</dc:subject>
  <dc:creator>kh.isazadehfar</dc:creator>
  <cp:keywords>blood types</cp:keywords>
  <cp:lastModifiedBy>arhamirad</cp:lastModifiedBy>
  <cp:revision>98</cp:revision>
  <dcterms:created xsi:type="dcterms:W3CDTF">2010-12-28T06:57:55Z</dcterms:created>
  <dcterms:modified xsi:type="dcterms:W3CDTF">2017-07-03T03:12:03Z</dcterms:modified>
</cp:coreProperties>
</file>